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15"/>
  </p:notesMasterIdLst>
  <p:sldIdLst>
    <p:sldId id="256" r:id="rId2"/>
    <p:sldId id="257" r:id="rId3"/>
    <p:sldId id="272" r:id="rId4"/>
    <p:sldId id="276" r:id="rId5"/>
    <p:sldId id="278" r:id="rId6"/>
    <p:sldId id="277" r:id="rId7"/>
    <p:sldId id="260" r:id="rId8"/>
    <p:sldId id="273" r:id="rId9"/>
    <p:sldId id="274" r:id="rId10"/>
    <p:sldId id="261" r:id="rId11"/>
    <p:sldId id="264" r:id="rId12"/>
    <p:sldId id="259" r:id="rId13"/>
    <p:sldId id="262" r:id="rId14"/>
  </p:sldIdLst>
  <p:sldSz cx="12192000" cy="6858000"/>
  <p:notesSz cx="6858000" cy="9144000"/>
  <p:embeddedFontLst>
    <p:embeddedFont>
      <p:font typeface="Helvetica Neue" panose="02000503000000020004" pitchFamily="2" charset="0"/>
      <p:regular r:id="rId16"/>
      <p:bold r:id="rId17"/>
      <p:italic r:id="rId18"/>
      <p:boldItalic r:id="rId19"/>
    </p:embeddedFont>
    <p:embeddedFont>
      <p:font typeface="Poppins" pitchFamily="2" charset="77"/>
      <p:regular r:id="rId20"/>
      <p:bold r:id="rId21"/>
      <p:italic r:id="rId22"/>
      <p:boldItalic r:id="rId23"/>
    </p:embeddedFont>
    <p:embeddedFont>
      <p:font typeface="Poppins Light" panose="020B0604020202020204" pitchFamily="34" charset="0"/>
      <p:regular r:id="rId24"/>
      <p:bold r:id="rId25"/>
      <p:italic r:id="rId26"/>
      <p:boldItalic r:id="rId27"/>
    </p:embeddedFont>
    <p:embeddedFont>
      <p:font typeface="Poppins Medium" panose="020B0604020202020204" pitchFamily="34" charset="0"/>
      <p:regular r:id="rId28"/>
      <p:bold r:id="rId29"/>
      <p:italic r:id="rId30"/>
      <p:boldItalic r:id="rId31"/>
    </p:embeddedFont>
    <p:embeddedFont>
      <p:font typeface="Poppins SemiBold" panose="020B0604020202020204"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Tahoma" panose="020B0604030504040204" pitchFamily="34"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40">
          <p15:clr>
            <a:srgbClr val="747775"/>
          </p15:clr>
        </p15:guide>
        <p15:guide id="3" pos="7152">
          <p15:clr>
            <a:srgbClr val="747775"/>
          </p15:clr>
        </p15:guide>
        <p15:guide id="4" pos="7680">
          <p15:clr>
            <a:srgbClr val="747775"/>
          </p15:clr>
        </p15:guide>
        <p15:guide id="5">
          <p15:clr>
            <a:srgbClr val="747775"/>
          </p15:clr>
        </p15:guide>
        <p15:guide id="6" pos="54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266"/>
    <p:restoredTop sz="75468"/>
  </p:normalViewPr>
  <p:slideViewPr>
    <p:cSldViewPr snapToGrid="0">
      <p:cViewPr varScale="1">
        <p:scale>
          <a:sx n="119" d="100"/>
          <a:sy n="119" d="100"/>
        </p:scale>
        <p:origin x="2648" y="192"/>
      </p:cViewPr>
      <p:guideLst>
        <p:guide orient="horz" pos="2160"/>
        <p:guide pos="3840"/>
        <p:guide pos="7152"/>
        <p:guide pos="7680"/>
        <p:guide/>
        <p:guide pos="5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1.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font" Target="fonts/font2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20" Type="http://schemas.openxmlformats.org/officeDocument/2006/relationships/font" Target="fonts/font5.fntdata"/><Relationship Id="rId41"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ogle.com/search?sca_esv=45b1bbb7da93b39a&amp;rlz=1C1RXQR_enUS1105US1105&amp;q=unchanging&amp;si=ACC90nz-2feRzoY4yuySkO-aQE81_mXs0oLmwsXl_BFLdSMbaCDTCqPQuUJBQhysH1ml64mTXT_-qWXDM2pICkvv45ckkdl_KmBk3s8ORAjc3JVURB2C7cU%3D&amp;expnd=1&amp;sa=X&amp;sqi=2&amp;ved=2ahUKEwiGw8ieqseGAxWckYkEHZbPG5IQyecJegQIGxA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3d950c817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3d950c817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Immutable - </a:t>
            </a:r>
            <a:r>
              <a:rPr lang="en-US" sz="1050">
                <a:uFill>
                  <a:noFill/>
                </a:uFill>
                <a:latin typeface="Roboto"/>
                <a:ea typeface="Roboto"/>
                <a:cs typeface="Roboto"/>
                <a:sym typeface="Roboto"/>
                <a:hlinkClick r:id="rId3"/>
              </a:rPr>
              <a:t>unchanging</a:t>
            </a:r>
            <a:r>
              <a:rPr lang="en-US" sz="1050">
                <a:latin typeface="Roboto"/>
                <a:ea typeface="Roboto"/>
                <a:cs typeface="Roboto"/>
                <a:sym typeface="Roboto"/>
              </a:rPr>
              <a:t> over time or unable to be changed.  Highlight the fact that in the world we live in with change taking place rapidly and AI, Attacks, Job Changes etc</a:t>
            </a:r>
            <a:endParaRPr sz="1050">
              <a:latin typeface="Roboto"/>
              <a:ea typeface="Roboto"/>
              <a:cs typeface="Roboto"/>
              <a:sym typeface="Roboto"/>
            </a:endParaRPr>
          </a:p>
          <a:p>
            <a:pPr marL="0" lvl="0" indent="0" algn="l" rtl="0">
              <a:spcBef>
                <a:spcPts val="0"/>
              </a:spcBef>
              <a:spcAft>
                <a:spcPts val="0"/>
              </a:spcAft>
              <a:buNone/>
            </a:pPr>
            <a:endParaRPr sz="1050">
              <a:latin typeface="Roboto"/>
              <a:ea typeface="Roboto"/>
              <a:cs typeface="Roboto"/>
              <a:sym typeface="Roboto"/>
            </a:endParaRPr>
          </a:p>
          <a:p>
            <a:pPr marL="0" lvl="0" indent="0" algn="l" rtl="0">
              <a:spcBef>
                <a:spcPts val="0"/>
              </a:spcBef>
              <a:spcAft>
                <a:spcPts val="0"/>
              </a:spcAft>
              <a:buNone/>
            </a:pPr>
            <a:r>
              <a:rPr lang="en-US" sz="1050">
                <a:latin typeface="Roboto"/>
                <a:ea typeface="Roboto"/>
                <a:cs typeface="Roboto"/>
                <a:sym typeface="Roboto"/>
              </a:rPr>
              <a:t>“Nice to have 1 Immutable Application Security Platform Vendor”</a:t>
            </a:r>
            <a:endParaRPr sz="1050">
              <a:latin typeface="Roboto"/>
              <a:ea typeface="Roboto"/>
              <a:cs typeface="Roboto"/>
              <a:sym typeface="Roboto"/>
            </a:endParaRPr>
          </a:p>
        </p:txBody>
      </p:sp>
      <p:sp>
        <p:nvSpPr>
          <p:cNvPr id="144" name="Google Shape;144;g13d950c817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29ad18c28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729ad18c28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2729ad18c28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4019642b98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4019642b98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00">
                <a:latin typeface="Arial"/>
                <a:ea typeface="Arial"/>
                <a:cs typeface="Arial"/>
                <a:sym typeface="Arial"/>
              </a:rPr>
              <a:t>Before we jump into the demo, is there anything specific that you want to ask or have clarified?</a:t>
            </a: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p:txBody>
      </p:sp>
      <p:sp>
        <p:nvSpPr>
          <p:cNvPr id="265" name="Google Shape;265;g14019642b98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e4d5b5cd7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e4d5b5cd7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800" dirty="0"/>
              <a:t>Time, money, cross-functional goodwill. Java security is expensive.</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It takes 19 days to weaponize a vulnerability, but 31 to patch it.</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For example - Log4J.  The vulnerability was published in 2013 but the exploit didn’t start to appear until early December 2021.  In a matter of weeks, it was headlining news on the BBC and CNN.  Our studies show that upwards of 70% of organizations are still not fully patched for log4j.</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Emerging Java vulnerabilities increase 20% YoY, and security teams must rely on engineering teams that don’t have KPIs on security to patch them.</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Security owns the risk but not the fix and this massive cost of protecting your Java applications results in a limited ability to secure them all.</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Sure you can secure your most crucial applications, but that still leaves you open to supply chain attacks from your unsecured applications that are connected to the crucial ones.</a:t>
            </a:r>
            <a:endParaRPr sz="1800" dirty="0"/>
          </a:p>
          <a:p>
            <a:pPr marL="0" lvl="0" indent="0" algn="l" rtl="0">
              <a:lnSpc>
                <a:spcPct val="90000"/>
              </a:lnSpc>
              <a:spcBef>
                <a:spcPts val="1000"/>
              </a:spcBef>
              <a:spcAft>
                <a:spcPts val="0"/>
              </a:spcAft>
              <a:buClr>
                <a:schemeClr val="dk1"/>
              </a:buClr>
              <a:buSzPts val="1100"/>
              <a:buFont typeface="Arial"/>
              <a:buNone/>
            </a:pPr>
            <a:endParaRPr sz="1800" dirty="0"/>
          </a:p>
          <a:p>
            <a:pPr marL="0" lvl="0" indent="0" algn="l" rtl="0">
              <a:lnSpc>
                <a:spcPct val="90000"/>
              </a:lnSpc>
              <a:spcBef>
                <a:spcPts val="1000"/>
              </a:spcBef>
              <a:spcAft>
                <a:spcPts val="0"/>
              </a:spcAft>
              <a:buClr>
                <a:schemeClr val="dk1"/>
              </a:buClr>
              <a:buSzPts val="1100"/>
              <a:buFont typeface="Arial"/>
              <a:buNone/>
            </a:pPr>
            <a:endParaRPr sz="1800" dirty="0"/>
          </a:p>
          <a:p>
            <a:pPr marL="0" lvl="0" indent="0" algn="l" rtl="0">
              <a:lnSpc>
                <a:spcPct val="90000"/>
              </a:lnSpc>
              <a:spcBef>
                <a:spcPts val="1000"/>
              </a:spcBef>
              <a:spcAft>
                <a:spcPts val="0"/>
              </a:spcAft>
              <a:buClr>
                <a:schemeClr val="dk1"/>
              </a:buClr>
              <a:buSzPts val="1100"/>
              <a:buFont typeface="Arial"/>
              <a:buNone/>
            </a:pPr>
            <a:endParaRPr sz="1800" dirty="0"/>
          </a:p>
          <a:p>
            <a:pPr marL="0" lvl="0" indent="0" algn="l" rtl="0">
              <a:lnSpc>
                <a:spcPct val="90000"/>
              </a:lnSpc>
              <a:spcBef>
                <a:spcPts val="1000"/>
              </a:spcBef>
              <a:spcAft>
                <a:spcPts val="0"/>
              </a:spcAft>
              <a:buClr>
                <a:schemeClr val="dk1"/>
              </a:buClr>
              <a:buSzPts val="1100"/>
              <a:buFont typeface="Arial"/>
              <a:buNone/>
            </a:pPr>
            <a:r>
              <a:rPr lang="en-US" sz="1800" dirty="0"/>
              <a:t>Title: high friction costs money and time, hurting your ability to protect total app real estate</a:t>
            </a:r>
            <a:endParaRPr sz="1800" dirty="0"/>
          </a:p>
        </p:txBody>
      </p:sp>
      <p:sp>
        <p:nvSpPr>
          <p:cNvPr id="192" name="Google Shape;192;g2e4d5b5cd7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2dbdd606c8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2dbdd606c8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00">
                <a:latin typeface="Arial"/>
                <a:ea typeface="Arial"/>
                <a:cs typeface="Arial"/>
                <a:sym typeface="Arial"/>
              </a:rPr>
              <a:t>When one of the world’s top 25 technology companies expressed Log4j vulnerability concerns, their estimates to resolve the issues were in the hundreds of hours. Traditional vendor patches failed to fully mitigate these threats since some third-party libraries hadn’t updated yet, and applying patches required regression testing and system downtime, leaving systems exposed to hackers.</a:t>
            </a: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r>
              <a:rPr lang="en-US" sz="1300">
                <a:latin typeface="Arial"/>
                <a:ea typeface="Arial"/>
                <a:cs typeface="Arial"/>
                <a:sym typeface="Arial"/>
              </a:rPr>
              <a:t>Fast-forward 4 hours, and 2,500 of their applications were fully remediated of Log4j vulnerabilities without code changes or application redeployments.</a:t>
            </a:r>
            <a:endParaRPr sz="13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3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300">
                <a:latin typeface="Arial"/>
                <a:ea typeface="Arial"/>
                <a:cs typeface="Arial"/>
                <a:sym typeface="Arial"/>
              </a:rPr>
              <a:t>{first name}, have you encountered Log4j vulnerabilities? How many systems were affected?</a:t>
            </a:r>
            <a:endParaRPr sz="13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3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300">
                <a:latin typeface="Arial"/>
                <a:ea typeface="Arial"/>
                <a:cs typeface="Arial"/>
                <a:sym typeface="Arial"/>
              </a:rPr>
              <a:t>[PAUSE - wait 10 seconds]</a:t>
            </a:r>
            <a:endParaRPr sz="1300">
              <a:latin typeface="Arial"/>
              <a:ea typeface="Arial"/>
              <a:cs typeface="Arial"/>
              <a:sym typeface="Arial"/>
            </a:endParaRPr>
          </a:p>
        </p:txBody>
      </p:sp>
      <p:sp>
        <p:nvSpPr>
          <p:cNvPr id="243" name="Google Shape;243;g22dbdd606c8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7281b897d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7281b897d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data shows a substantially growing backlog of CVEs that are not being promptly analyzed and rated for severity by NIST’s National Vulnerability Database.</a:t>
            </a:r>
            <a:br>
              <a:rPr lang="en-US" dirty="0"/>
            </a:br>
            <a:br>
              <a:rPr lang="en-US" dirty="0"/>
            </a:br>
            <a:r>
              <a:rPr lang="en-US" dirty="0"/>
              <a:t>Furthermore, this is exasperated by NIST’s 12% budget cut this year.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CVE data directly quantifies the challenge security teams face in staying on </a:t>
            </a:r>
            <a:r>
              <a:rPr lang="en-US" dirty="0" err="1"/>
              <a:t>otp</a:t>
            </a:r>
            <a:r>
              <a:rPr lang="en-US" dirty="0"/>
              <a:t> of new vulnerabilities and provides a concrete example how of the number of unaddressed vulnerabilities is rapidly piling up - showing a need for a compensating control.</a:t>
            </a:r>
            <a:endParaRPr dirty="0"/>
          </a:p>
        </p:txBody>
      </p:sp>
      <p:sp>
        <p:nvSpPr>
          <p:cNvPr id="152" name="Google Shape;152;g27281b897d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54770b264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54770b264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800" dirty="0"/>
              <a:t>When a malicious request passes through a WAF, there’s traditionally been nothing you can do to stop bad things from happening at the application layer.</a:t>
            </a:r>
            <a:endParaRPr sz="1800" dirty="0"/>
          </a:p>
          <a:p>
            <a:pPr marL="0" lvl="0" indent="0" algn="l" rtl="0">
              <a:lnSpc>
                <a:spcPct val="90000"/>
              </a:lnSpc>
              <a:spcBef>
                <a:spcPts val="1000"/>
              </a:spcBef>
              <a:spcAft>
                <a:spcPts val="0"/>
              </a:spcAft>
              <a:buClr>
                <a:schemeClr val="dk1"/>
              </a:buClr>
              <a:buSzPts val="1100"/>
              <a:buFont typeface="Arial"/>
              <a:buNone/>
            </a:pPr>
            <a:endParaRPr sz="1800" dirty="0"/>
          </a:p>
          <a:p>
            <a:pPr marL="0" lvl="0" indent="0" algn="l" rtl="0">
              <a:lnSpc>
                <a:spcPct val="90000"/>
              </a:lnSpc>
              <a:spcBef>
                <a:spcPts val="1000"/>
              </a:spcBef>
              <a:spcAft>
                <a:spcPts val="0"/>
              </a:spcAft>
              <a:buClr>
                <a:schemeClr val="dk1"/>
              </a:buClr>
              <a:buSzPts val="1100"/>
              <a:buFont typeface="Arial"/>
              <a:buNone/>
            </a:pPr>
            <a:r>
              <a:rPr lang="en-US" sz="1800" dirty="0"/>
              <a:t>Waratek follows the incoming data as it interacts with the application in a process called “tainting.” At this point we would simply mark this incoming data as untrusted. </a:t>
            </a:r>
          </a:p>
          <a:p>
            <a:pPr marL="0" lvl="0" indent="0" algn="l" rtl="0">
              <a:lnSpc>
                <a:spcPct val="90000"/>
              </a:lnSpc>
              <a:spcBef>
                <a:spcPts val="1000"/>
              </a:spcBef>
              <a:spcAft>
                <a:spcPts val="0"/>
              </a:spcAft>
              <a:buClr>
                <a:schemeClr val="dk1"/>
              </a:buClr>
              <a:buSzPts val="1100"/>
              <a:buFont typeface="Arial"/>
              <a:buNone/>
            </a:pPr>
            <a:endParaRPr lang="en-US" sz="1800" dirty="0"/>
          </a:p>
          <a:p>
            <a:pPr marL="0" lvl="0" indent="0" algn="l" rtl="0">
              <a:lnSpc>
                <a:spcPct val="90000"/>
              </a:lnSpc>
              <a:spcBef>
                <a:spcPts val="1000"/>
              </a:spcBef>
              <a:spcAft>
                <a:spcPts val="0"/>
              </a:spcAft>
              <a:buClr>
                <a:schemeClr val="dk1"/>
              </a:buClr>
              <a:buSzPts val="1100"/>
              <a:buFont typeface="Arial"/>
              <a:buNone/>
            </a:pPr>
            <a:r>
              <a:rPr lang="en-US" sz="1800" dirty="0"/>
              <a:t>Using syntactic lexical analysis Waratek</a:t>
            </a:r>
            <a:r>
              <a:rPr lang="en-US" sz="1800" dirty="0">
                <a:solidFill>
                  <a:srgbClr val="000000"/>
                </a:solidFill>
                <a:effectLst/>
                <a:latin typeface="Tahoma" panose="020B0604030504040204" pitchFamily="34" charset="0"/>
                <a:ea typeface="Quatro-Light"/>
              </a:rPr>
              <a:t> breaks down and analyzes the code at a granular level which allows us to detect malicious inputs as they interact with the application logic</a:t>
            </a:r>
            <a:endParaRPr sz="1800" dirty="0"/>
          </a:p>
          <a:p>
            <a:pPr marL="0" lvl="0" indent="0" algn="l" rtl="0">
              <a:lnSpc>
                <a:spcPct val="90000"/>
              </a:lnSpc>
              <a:spcBef>
                <a:spcPts val="1000"/>
              </a:spcBef>
              <a:spcAft>
                <a:spcPts val="0"/>
              </a:spcAft>
              <a:buClr>
                <a:schemeClr val="dk1"/>
              </a:buClr>
              <a:buSzPts val="1100"/>
              <a:buFont typeface="Arial"/>
              <a:buNone/>
            </a:pPr>
            <a:endParaRPr sz="1800" dirty="0"/>
          </a:p>
          <a:p>
            <a:pPr marL="0" lvl="0" indent="0" algn="l" rtl="0">
              <a:lnSpc>
                <a:spcPct val="90000"/>
              </a:lnSpc>
              <a:spcBef>
                <a:spcPts val="1000"/>
              </a:spcBef>
              <a:spcAft>
                <a:spcPts val="0"/>
              </a:spcAft>
              <a:buClr>
                <a:schemeClr val="dk1"/>
              </a:buClr>
              <a:buSzPts val="1100"/>
              <a:buFont typeface="Arial"/>
              <a:buNone/>
            </a:pPr>
            <a:r>
              <a:rPr lang="en-US" sz="1800" dirty="0"/>
              <a:t>So, whenever the untrusted data from the network attempts to do something bad, whether this is one minute or one year later, we’re able to block the attack from the running application.</a:t>
            </a:r>
          </a:p>
          <a:p>
            <a:pPr marL="0" lvl="0" indent="0" algn="l" rtl="0">
              <a:lnSpc>
                <a:spcPct val="90000"/>
              </a:lnSpc>
              <a:spcBef>
                <a:spcPts val="1000"/>
              </a:spcBef>
              <a:spcAft>
                <a:spcPts val="0"/>
              </a:spcAft>
              <a:buClr>
                <a:schemeClr val="dk1"/>
              </a:buClr>
              <a:buSzPts val="1100"/>
              <a:buFont typeface="Arial"/>
              <a:buNone/>
            </a:pPr>
            <a:endParaRPr lang="en-US" sz="1800" dirty="0"/>
          </a:p>
          <a:p>
            <a:pPr marL="0" lvl="0" indent="0" algn="l" rtl="0">
              <a:lnSpc>
                <a:spcPct val="90000"/>
              </a:lnSpc>
              <a:spcBef>
                <a:spcPts val="1000"/>
              </a:spcBef>
              <a:spcAft>
                <a:spcPts val="0"/>
              </a:spcAft>
              <a:buClr>
                <a:schemeClr val="dk1"/>
              </a:buClr>
              <a:buSzPts val="1100"/>
              <a:buFont typeface="Arial"/>
              <a:buNone/>
            </a:pPr>
            <a:r>
              <a:rPr lang="en-US" sz="1800" dirty="0"/>
              <a:t>In essence Waratek is providing a secure execution pathway for vulnerable code</a:t>
            </a:r>
          </a:p>
          <a:p>
            <a:pPr marL="0" lvl="0" indent="0" algn="l" rtl="0">
              <a:lnSpc>
                <a:spcPct val="90000"/>
              </a:lnSpc>
              <a:spcBef>
                <a:spcPts val="1000"/>
              </a:spcBef>
              <a:spcAft>
                <a:spcPts val="0"/>
              </a:spcAft>
              <a:buClr>
                <a:schemeClr val="dk1"/>
              </a:buClr>
              <a:buSzPts val="1100"/>
              <a:buFont typeface="Arial"/>
              <a:buNone/>
            </a:pPr>
            <a:endParaRPr lang="en-US" sz="1800" dirty="0"/>
          </a:p>
          <a:p>
            <a:pPr marL="0" lvl="0" indent="0" algn="l" rtl="0">
              <a:lnSpc>
                <a:spcPct val="90000"/>
              </a:lnSpc>
              <a:spcBef>
                <a:spcPts val="1000"/>
              </a:spcBef>
              <a:spcAft>
                <a:spcPts val="0"/>
              </a:spcAft>
              <a:buClr>
                <a:schemeClr val="dk1"/>
              </a:buClr>
              <a:buSzPts val="1100"/>
              <a:buFont typeface="Arial"/>
              <a:buNone/>
            </a:pPr>
            <a:endParaRPr lang="en-US" sz="1800" dirty="0"/>
          </a:p>
          <a:p>
            <a:pPr marL="0" lvl="0" indent="0" algn="l" rtl="0">
              <a:lnSpc>
                <a:spcPct val="90000"/>
              </a:lnSpc>
              <a:spcBef>
                <a:spcPts val="1000"/>
              </a:spcBef>
              <a:spcAft>
                <a:spcPts val="0"/>
              </a:spcAft>
              <a:buClr>
                <a:schemeClr val="dk1"/>
              </a:buClr>
              <a:buSzPts val="1100"/>
              <a:buFont typeface="Arial"/>
              <a:buNone/>
            </a:pPr>
            <a:endParaRPr lang="en-US" sz="1800" dirty="0"/>
          </a:p>
          <a:p>
            <a:pPr marL="0" lvl="0" indent="0" algn="l" rtl="0">
              <a:lnSpc>
                <a:spcPct val="90000"/>
              </a:lnSpc>
              <a:spcBef>
                <a:spcPts val="1000"/>
              </a:spcBef>
              <a:spcAft>
                <a:spcPts val="0"/>
              </a:spcAft>
              <a:buClr>
                <a:schemeClr val="dk1"/>
              </a:buClr>
              <a:buSzPts val="1100"/>
              <a:buFont typeface="Arial"/>
              <a:buNone/>
            </a:pPr>
            <a:r>
              <a:rPr lang="en-US" sz="1800" dirty="0"/>
              <a:t>**************************************************************************************************************************************************************************************************************************</a:t>
            </a:r>
          </a:p>
          <a:p>
            <a:pPr marL="0" lvl="0" indent="0" algn="l" rtl="0">
              <a:lnSpc>
                <a:spcPct val="90000"/>
              </a:lnSpc>
              <a:spcBef>
                <a:spcPts val="1000"/>
              </a:spcBef>
              <a:spcAft>
                <a:spcPts val="0"/>
              </a:spcAft>
              <a:buClr>
                <a:schemeClr val="dk1"/>
              </a:buClr>
              <a:buSzPts val="1100"/>
              <a:buFont typeface="Arial"/>
              <a:buNone/>
            </a:pPr>
            <a:endParaRPr lang="en-US" sz="1800" dirty="0"/>
          </a:p>
          <a:p>
            <a:pPr marL="0" lvl="0" indent="0" algn="l" rtl="0">
              <a:lnSpc>
                <a:spcPct val="90000"/>
              </a:lnSpc>
              <a:spcBef>
                <a:spcPts val="1000"/>
              </a:spcBef>
              <a:spcAft>
                <a:spcPts val="0"/>
              </a:spcAft>
              <a:buClr>
                <a:schemeClr val="dk1"/>
              </a:buClr>
              <a:buSzPts val="1100"/>
              <a:buFont typeface="Arial"/>
              <a:buNone/>
            </a:pPr>
            <a:r>
              <a:rPr lang="en-US" sz="1800" dirty="0"/>
              <a:t>It sounds complicated, but the steps it takes are simple:</a:t>
            </a:r>
            <a:br>
              <a:rPr lang="en-US" sz="1800" dirty="0"/>
            </a:br>
            <a:br>
              <a:rPr lang="en-US" sz="1800" dirty="0"/>
            </a:br>
            <a:r>
              <a:rPr lang="en-US" sz="1800" dirty="0"/>
              <a:t>1. First the taint engine maintains a ledger of the previous and current state of the incoming data</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2. Before allowing the data to flow to the next step, the output is validated to ensure things like SQL injections aren’t going to take place</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3. When the data shows that an active exploit is taking place, the data is rolled back a step, the function that will lead to an exploit is rebuilt to remove the vulnerability, and the data is allowed to pass through it again, but this time safely</a:t>
            </a:r>
          </a:p>
          <a:p>
            <a:pPr marL="914400" indent="-228600" algn="l">
              <a:lnSpc>
                <a:spcPct val="115000"/>
              </a:lnSpc>
              <a:spcBef>
                <a:spcPts val="1200"/>
              </a:spcBef>
              <a:spcAft>
                <a:spcPts val="1200"/>
              </a:spcAft>
            </a:pPr>
            <a:endParaRPr lang="en-US" sz="1800" dirty="0"/>
          </a:p>
          <a:p>
            <a:pPr marL="971550" indent="-285750" algn="l">
              <a:lnSpc>
                <a:spcPct val="115000"/>
              </a:lnSpc>
              <a:spcBef>
                <a:spcPts val="1200"/>
              </a:spcBef>
              <a:spcAft>
                <a:spcPts val="1200"/>
              </a:spcAft>
              <a:buFont typeface="Arial" panose="020B0604020202020204" pitchFamily="34" charset="0"/>
              <a:buChar char="•"/>
            </a:pPr>
            <a:r>
              <a:rPr lang="en-US" sz="1800" dirty="0"/>
              <a:t>Waratek employs advanced semantic syntactic and lexical analysis techniques to analyze application behaviors in real time. </a:t>
            </a:r>
          </a:p>
          <a:p>
            <a:pPr marL="971550" indent="-285750" algn="l">
              <a:lnSpc>
                <a:spcPct val="115000"/>
              </a:lnSpc>
              <a:spcBef>
                <a:spcPts val="1200"/>
              </a:spcBef>
              <a:spcAft>
                <a:spcPts val="1200"/>
              </a:spcAft>
              <a:buFont typeface="Arial" panose="020B0604020202020204" pitchFamily="34" charset="0"/>
              <a:buChar char="•"/>
            </a:pPr>
            <a:r>
              <a:rPr lang="en-US" sz="1800" dirty="0"/>
              <a:t>Unlike statistical anomaly detection, which relies on pattern frequency or sequence, semantic syntactic and lexical analysis focuses on the structure and syntax of data inputs and their usage within the application. </a:t>
            </a:r>
          </a:p>
          <a:p>
            <a:pPr marL="971550" indent="-285750" algn="l">
              <a:lnSpc>
                <a:spcPct val="115000"/>
              </a:lnSpc>
              <a:spcBef>
                <a:spcPts val="1200"/>
              </a:spcBef>
              <a:spcAft>
                <a:spcPts val="1200"/>
              </a:spcAft>
              <a:buFont typeface="Arial" panose="020B0604020202020204" pitchFamily="34" charset="0"/>
              <a:buChar char="•"/>
            </a:pPr>
            <a:r>
              <a:rPr lang="en-US" sz="1800" dirty="0"/>
              <a:t>By breaking down and analyzing the code at a granular level, Waratek can detect malicious inputs as they interact with the application logic.</a:t>
            </a:r>
            <a:endParaRPr lang="en-IE" sz="1800" dirty="0"/>
          </a:p>
          <a:p>
            <a:pPr marL="971550" indent="-285750" algn="l">
              <a:lnSpc>
                <a:spcPct val="115000"/>
              </a:lnSpc>
              <a:spcBef>
                <a:spcPts val="1200"/>
              </a:spcBef>
              <a:spcAft>
                <a:spcPts val="1200"/>
              </a:spcAft>
              <a:buFont typeface="Arial" panose="020B0604020202020204" pitchFamily="34" charset="0"/>
              <a:buChar char="•"/>
            </a:pPr>
            <a:r>
              <a:rPr lang="en-US" sz="1800" dirty="0"/>
              <a:t>For instance, lexical analysis allows Waratek to examine the specific syntax of inputs to identify when untrusted data has been manipulated to exploit vulnerabilities, such as concatenated SQL queries or HTML and </a:t>
            </a:r>
            <a:r>
              <a:rPr lang="en-US" sz="1800" dirty="0" err="1"/>
              <a:t>Javascript</a:t>
            </a:r>
            <a:r>
              <a:rPr lang="en-US" sz="1800" dirty="0"/>
              <a:t> code that result to XSS attacks. </a:t>
            </a:r>
          </a:p>
          <a:p>
            <a:pPr marL="971550" indent="-285750" algn="l">
              <a:lnSpc>
                <a:spcPct val="115000"/>
              </a:lnSpc>
              <a:spcBef>
                <a:spcPts val="1200"/>
              </a:spcBef>
              <a:spcAft>
                <a:spcPts val="1200"/>
              </a:spcAft>
              <a:buFont typeface="Arial" panose="020B0604020202020204" pitchFamily="34" charset="0"/>
              <a:buChar char="•"/>
            </a:pPr>
            <a:r>
              <a:rPr lang="en-US" sz="1800" dirty="0"/>
              <a:t>This method goes beyond pattern matching by analyzing the intent and structure of the input, providing real-time, precise identification of security threats. Waratek’s lexical analysis engine ensures comprehensive detection of both known and unknown threats, offering a more sophisticated layer of runtime protection compared to statistical analysis.</a:t>
            </a:r>
            <a:endParaRPr lang="en-IE" sz="1800" dirty="0"/>
          </a:p>
          <a:p>
            <a:pPr marL="0" lvl="0" indent="0" algn="l" rtl="0">
              <a:lnSpc>
                <a:spcPct val="90000"/>
              </a:lnSpc>
              <a:spcBef>
                <a:spcPts val="1000"/>
              </a:spcBef>
              <a:spcAft>
                <a:spcPts val="0"/>
              </a:spcAft>
              <a:buClr>
                <a:schemeClr val="dk1"/>
              </a:buClr>
              <a:buSzPts val="1100"/>
              <a:buFont typeface="Arial"/>
              <a:buNone/>
            </a:pPr>
            <a:endParaRPr sz="1800" dirty="0"/>
          </a:p>
        </p:txBody>
      </p:sp>
      <p:sp>
        <p:nvSpPr>
          <p:cNvPr id="243" name="Google Shape;243;g254770b264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297d78403f_0_8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297d78403f_0_8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3297d78403f_0_8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2009e43ccd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2009e43ccd_0_1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297d78403f_0_2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297d78403f_0_2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I mentioned at the beginning how our founders were focused on compilers and quickly discovered that they can really help secure applications… this is why. At the just in time compiler, we can see everything. Any of these actions in this list are captured and that’s why we say the only security closer to your applications are your developers.  </a:t>
            </a:r>
            <a:endParaRPr/>
          </a:p>
          <a:p>
            <a:pPr marL="0" lvl="0" indent="0" algn="l" rtl="0">
              <a:spcBef>
                <a:spcPts val="0"/>
              </a:spcBef>
              <a:spcAft>
                <a:spcPts val="0"/>
              </a:spcAft>
              <a:buNone/>
            </a:pPr>
            <a:endParaRPr/>
          </a:p>
        </p:txBody>
      </p:sp>
      <p:sp>
        <p:nvSpPr>
          <p:cNvPr id="211" name="Google Shape;211;g3297d78403f_0_2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e4d5b5cd7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e4d5b5cd7d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300">
                <a:latin typeface="Arial"/>
                <a:ea typeface="Arial"/>
                <a:cs typeface="Arial"/>
                <a:sym typeface="Arial"/>
              </a:rPr>
              <a:t>So that all sounds good, but what does it mean?</a:t>
            </a:r>
            <a:br>
              <a:rPr lang="en-US" sz="1300">
                <a:latin typeface="Arial"/>
                <a:ea typeface="Arial"/>
                <a:cs typeface="Arial"/>
                <a:sym typeface="Arial"/>
              </a:rPr>
            </a:br>
            <a:br>
              <a:rPr lang="en-US" sz="1300">
                <a:latin typeface="Arial"/>
                <a:ea typeface="Arial"/>
                <a:cs typeface="Arial"/>
                <a:sym typeface="Arial"/>
              </a:rPr>
            </a:br>
            <a:r>
              <a:rPr lang="en-US" sz="1300">
                <a:latin typeface="Arial"/>
                <a:ea typeface="Arial"/>
                <a:cs typeface="Arial"/>
                <a:sym typeface="Arial"/>
              </a:rPr>
              <a:t>It means before Waratek if you needed to prevent insecure deserialization that you needed to add authorization to each field in each endpoint across every app.</a:t>
            </a:r>
            <a:endParaRPr sz="13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3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300">
                <a:latin typeface="Arial"/>
                <a:ea typeface="Arial"/>
                <a:cs typeface="Arial"/>
                <a:sym typeface="Arial"/>
              </a:rPr>
              <a:t>To do so, you would need to manually check for any possible type of input that could deliver a dangerous payload, such as text, password, image, video, and file fields.</a:t>
            </a:r>
            <a:endParaRPr sz="13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3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300">
                <a:latin typeface="Arial"/>
                <a:ea typeface="Arial"/>
                <a:cs typeface="Arial"/>
                <a:sym typeface="Arial"/>
              </a:rPr>
              <a:t>You’d then need to match any possible type of serialization that’s possible. That means pattern matching for RCE, SQL, Denial of Service, you name it.</a:t>
            </a: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r>
              <a:rPr lang="en-US" sz="1300">
                <a:latin typeface="Arial"/>
                <a:ea typeface="Arial"/>
                <a:cs typeface="Arial"/>
                <a:sym typeface="Arial"/>
              </a:rPr>
              <a:t>And you might be able to pull that off fairly well.</a:t>
            </a: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r>
              <a:rPr lang="en-US" sz="1300">
                <a:latin typeface="Arial"/>
                <a:ea typeface="Arial"/>
                <a:cs typeface="Arial"/>
                <a:sym typeface="Arial"/>
              </a:rPr>
              <a:t>But that 1 form that was created 5 years ago that no one thought to add authorization to?</a:t>
            </a: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r>
              <a:rPr lang="en-US" sz="1300">
                <a:latin typeface="Arial"/>
                <a:ea typeface="Arial"/>
                <a:cs typeface="Arial"/>
                <a:sym typeface="Arial"/>
              </a:rPr>
              <a:t>Well, bad actors won’t forget about it.</a:t>
            </a: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r>
              <a:rPr lang="en-US" sz="1300">
                <a:latin typeface="Arial"/>
                <a:ea typeface="Arial"/>
                <a:cs typeface="Arial"/>
                <a:sym typeface="Arial"/>
              </a:rPr>
              <a:t>Now fast forward to life with Waratek.</a:t>
            </a: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r>
              <a:rPr lang="en-US" sz="1300">
                <a:latin typeface="Arial"/>
                <a:ea typeface="Arial"/>
                <a:cs typeface="Arial"/>
                <a:sym typeface="Arial"/>
              </a:rPr>
              <a:t>You don’t have to authorize every field for every endpoint.</a:t>
            </a: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r>
              <a:rPr lang="en-US" sz="1300">
                <a:latin typeface="Arial"/>
                <a:ea typeface="Arial"/>
                <a:cs typeface="Arial"/>
                <a:sym typeface="Arial"/>
              </a:rPr>
              <a:t>All you need to do is create one rule to protect against RCE and every point of entry for a bad actor, including the form that everyone forgot about, will be protected instantly.</a:t>
            </a: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a:p>
            <a:pPr marL="0" lvl="0" indent="0" algn="l" rtl="0">
              <a:spcBef>
                <a:spcPts val="0"/>
              </a:spcBef>
              <a:spcAft>
                <a:spcPts val="0"/>
              </a:spcAft>
              <a:buNone/>
            </a:pPr>
            <a:r>
              <a:rPr lang="en-US" sz="1300">
                <a:latin typeface="Arial"/>
                <a:ea typeface="Arial"/>
                <a:cs typeface="Arial"/>
                <a:sym typeface="Arial"/>
              </a:rPr>
              <a:t>If they ask about latency or performance overhead:</a:t>
            </a:r>
            <a:endParaRPr sz="1300">
              <a:latin typeface="Arial"/>
              <a:ea typeface="Arial"/>
              <a:cs typeface="Arial"/>
              <a:sym typeface="Arial"/>
            </a:endParaRPr>
          </a:p>
          <a:p>
            <a:pPr marL="457200" lvl="0" indent="-311150" algn="l" rtl="0">
              <a:spcBef>
                <a:spcPts val="0"/>
              </a:spcBef>
              <a:spcAft>
                <a:spcPts val="0"/>
              </a:spcAft>
              <a:buSzPts val="1300"/>
              <a:buFont typeface="Arial"/>
              <a:buChar char="-"/>
            </a:pPr>
            <a:r>
              <a:rPr lang="en-US" sz="1300">
                <a:latin typeface="Arial"/>
                <a:ea typeface="Arial"/>
                <a:cs typeface="Arial"/>
                <a:sym typeface="Arial"/>
              </a:rPr>
              <a:t>Average performance overhead</a:t>
            </a:r>
            <a:endParaRPr sz="1300">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p:txBody>
      </p:sp>
      <p:sp>
        <p:nvSpPr>
          <p:cNvPr id="223" name="Google Shape;223;g2e4d5b5cd7d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3ecb0a4da5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3ecb0a4da5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300" dirty="0">
                <a:latin typeface="Arial"/>
                <a:ea typeface="Arial"/>
                <a:cs typeface="Arial"/>
                <a:sym typeface="Arial"/>
              </a:rPr>
              <a:t>The first is… our Declarative set of rules.</a:t>
            </a:r>
            <a:endParaRPr sz="1300" b="1"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Waratek makes it extremely simple for you to say, “I want to mitigate this risk - in this case </a:t>
            </a:r>
            <a:r>
              <a:rPr lang="en-US" sz="1300" dirty="0" err="1">
                <a:latin typeface="Arial"/>
                <a:ea typeface="Arial"/>
                <a:cs typeface="Arial"/>
                <a:sym typeface="Arial"/>
              </a:rPr>
              <a:t>sql</a:t>
            </a:r>
            <a:r>
              <a:rPr lang="en-US" sz="1300" dirty="0">
                <a:latin typeface="Arial"/>
                <a:ea typeface="Arial"/>
                <a:cs typeface="Arial"/>
                <a:sym typeface="Arial"/>
              </a:rPr>
              <a:t> injection - from happening across any of my applications.”</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You can set a policy with a few clicks.</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Our patented technology continuously analyses the code, so that you don’t have to worry about the code today, tomorrow, or 15 versions from now.</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Hence, the policy is immutable.</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Next let’s look at…</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[If prospect questions how this is achieved]</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This is achieved by tracing how the data flows through the application, which shows us where and when untrusted data from the network is used by vulnerable code.</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[if they want an example]</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Let's assume your example application allows users to upload a profile picture and display it on their profile page. When a user uploads a profile picture, there's several steps that happen: </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1. The user uploads a file through the `/upload` endpoint. </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2. The `</a:t>
            </a:r>
            <a:r>
              <a:rPr lang="en-US" sz="1300" dirty="0" err="1">
                <a:latin typeface="Arial"/>
                <a:ea typeface="Arial"/>
                <a:cs typeface="Arial"/>
                <a:sym typeface="Arial"/>
              </a:rPr>
              <a:t>allowed_file</a:t>
            </a:r>
            <a:r>
              <a:rPr lang="en-US" sz="1300" dirty="0">
                <a:latin typeface="Arial"/>
                <a:ea typeface="Arial"/>
                <a:cs typeface="Arial"/>
                <a:sym typeface="Arial"/>
              </a:rPr>
              <a:t>` function checks if the file has an allowed extension. </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3. If the file has an allowed extension, the `</a:t>
            </a:r>
            <a:r>
              <a:rPr lang="en-US" sz="1300" dirty="0" err="1">
                <a:latin typeface="Arial"/>
                <a:ea typeface="Arial"/>
                <a:cs typeface="Arial"/>
                <a:sym typeface="Arial"/>
              </a:rPr>
              <a:t>upload_file</a:t>
            </a:r>
            <a:r>
              <a:rPr lang="en-US" sz="1300" dirty="0">
                <a:latin typeface="Arial"/>
                <a:ea typeface="Arial"/>
                <a:cs typeface="Arial"/>
                <a:sym typeface="Arial"/>
              </a:rPr>
              <a:t>` function saves the file to the server's upload folder. </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4. The user's profile record is updated in the database and the new URL is served the next time the profile is visited </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Waratek is able to track the flow of the data through each step, keeping a ledger of the changes that happen. Then no matter if we're 3 weeks down the road, and another function transforms the data again, we have the ability to see when and where the data becomes vulnerable and correct before it's moved further through the application.</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endParaRPr sz="1300" b="1" dirty="0">
              <a:latin typeface="Arial"/>
              <a:ea typeface="Arial"/>
              <a:cs typeface="Arial"/>
              <a:sym typeface="Arial"/>
            </a:endParaRPr>
          </a:p>
          <a:p>
            <a:pPr marL="0" lvl="0" indent="0" algn="l" rtl="0">
              <a:lnSpc>
                <a:spcPct val="115000"/>
              </a:lnSpc>
              <a:spcBef>
                <a:spcPts val="1000"/>
              </a:spcBef>
              <a:spcAft>
                <a:spcPts val="1000"/>
              </a:spcAft>
              <a:buClr>
                <a:schemeClr val="dk1"/>
              </a:buClr>
              <a:buSzPts val="1100"/>
              <a:buFont typeface="Arial"/>
              <a:buNone/>
            </a:pPr>
            <a:endParaRPr sz="1300" dirty="0">
              <a:latin typeface="Arial"/>
              <a:ea typeface="Arial"/>
              <a:cs typeface="Arial"/>
              <a:sym typeface="Arial"/>
            </a:endParaRPr>
          </a:p>
        </p:txBody>
      </p:sp>
      <p:sp>
        <p:nvSpPr>
          <p:cNvPr id="182" name="Google Shape;182;g13ecb0a4da5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3d950c8179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3d950c8179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300" dirty="0">
                <a:latin typeface="Arial"/>
                <a:ea typeface="Arial"/>
                <a:cs typeface="Arial"/>
                <a:sym typeface="Arial"/>
              </a:rPr>
              <a:t>Next let’s look at… imperative.</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Imperative is us telling the system what this vulnerability actually is.</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Imagine being able to pinpoint Log4j vulnerabilities across tens of thousands of applications.</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Now imagine being able to remediate those vulnerabilities in minutes without redeploying or downtime to those applications.</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It’s hard, because you have to apply the patches, verify they didn’t break your application, and that’s one at a time, right?</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Our imperative rule or virtual patch teaches the platform to detect, prevent and remediate vulnerabilities.</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After the December 2021 Log4j exploit was released, a potential customer came to us questioning their third-party vendor’s statement that the Log4j risk no longer existed in that application. Three minutes after installing Waratek, we discovered the Log4j vulnerability still existed, and we mitigated the risk. </a:t>
            </a:r>
            <a:endParaRPr sz="1300" dirty="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1300" dirty="0">
                <a:latin typeface="Arial"/>
                <a:ea typeface="Arial"/>
                <a:cs typeface="Arial"/>
                <a:sym typeface="Arial"/>
              </a:rPr>
              <a:t>&lt;ANY QUESTIONS?&gt;</a:t>
            </a:r>
            <a:endParaRPr sz="1300" dirty="0">
              <a:latin typeface="Arial"/>
              <a:ea typeface="Arial"/>
              <a:cs typeface="Arial"/>
              <a:sym typeface="Arial"/>
            </a:endParaRPr>
          </a:p>
          <a:p>
            <a:pPr marL="0" lvl="0" indent="0" algn="l" rtl="0">
              <a:spcBef>
                <a:spcPts val="1000"/>
              </a:spcBef>
              <a:spcAft>
                <a:spcPts val="0"/>
              </a:spcAft>
              <a:buNone/>
            </a:pPr>
            <a:endParaRPr sz="1300" dirty="0">
              <a:latin typeface="Arial"/>
              <a:ea typeface="Arial"/>
              <a:cs typeface="Arial"/>
              <a:sym typeface="Arial"/>
            </a:endParaRPr>
          </a:p>
        </p:txBody>
      </p:sp>
      <p:sp>
        <p:nvSpPr>
          <p:cNvPr id="191" name="Google Shape;191;g13d950c8179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Main Title">
  <p:cSld name="Main 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793417" y="2123200"/>
            <a:ext cx="4492200" cy="2401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None/>
              <a:defRPr sz="5400" b="0" i="0">
                <a:solidFill>
                  <a:schemeClr val="lt1"/>
                </a:solidFill>
              </a:defRPr>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a:endParaRPr/>
          </a:p>
        </p:txBody>
      </p:sp>
      <p:sp>
        <p:nvSpPr>
          <p:cNvPr id="17" name="Google Shape;17;p2"/>
          <p:cNvSpPr txBox="1">
            <a:spLocks noGrp="1"/>
          </p:cNvSpPr>
          <p:nvPr>
            <p:ph type="body" idx="1"/>
          </p:nvPr>
        </p:nvSpPr>
        <p:spPr>
          <a:xfrm>
            <a:off x="793417" y="4802983"/>
            <a:ext cx="4492200" cy="79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14325" algn="l">
              <a:lnSpc>
                <a:spcPct val="90000"/>
              </a:lnSpc>
              <a:spcBef>
                <a:spcPts val="500"/>
              </a:spcBef>
              <a:spcAft>
                <a:spcPts val="0"/>
              </a:spcAft>
              <a:buClr>
                <a:schemeClr val="accent2"/>
              </a:buClr>
              <a:buSzPts val="1350"/>
              <a:buChar char="•"/>
              <a:defRPr b="1">
                <a:solidFill>
                  <a:schemeClr val="accent2"/>
                </a:solidFill>
              </a:defRPr>
            </a:lvl2pPr>
            <a:lvl3pPr marL="1371600" lvl="2" indent="-342900" algn="l">
              <a:lnSpc>
                <a:spcPct val="90000"/>
              </a:lnSpc>
              <a:spcBef>
                <a:spcPts val="500"/>
              </a:spcBef>
              <a:spcAft>
                <a:spcPts val="0"/>
              </a:spcAft>
              <a:buSzPts val="1800"/>
              <a:buChar char="◦"/>
              <a:defRPr b="1">
                <a:solidFill>
                  <a:schemeClr val="accent2"/>
                </a:solidFill>
              </a:defRPr>
            </a:lvl3pPr>
            <a:lvl4pPr marL="1828800" lvl="3" indent="-342900" algn="l">
              <a:lnSpc>
                <a:spcPct val="90000"/>
              </a:lnSpc>
              <a:spcBef>
                <a:spcPts val="500"/>
              </a:spcBef>
              <a:spcAft>
                <a:spcPts val="0"/>
              </a:spcAft>
              <a:buClr>
                <a:schemeClr val="accent2"/>
              </a:buClr>
              <a:buSzPts val="1800"/>
              <a:buChar char="▪"/>
              <a:defRPr b="1">
                <a:solidFill>
                  <a:schemeClr val="accent2"/>
                </a:solidFill>
              </a:defRPr>
            </a:lvl4pPr>
            <a:lvl5pPr marL="2286000" lvl="4" indent="-285750" algn="l">
              <a:lnSpc>
                <a:spcPct val="90000"/>
              </a:lnSpc>
              <a:spcBef>
                <a:spcPts val="500"/>
              </a:spcBef>
              <a:spcAft>
                <a:spcPts val="0"/>
              </a:spcAft>
              <a:buSzPts val="900"/>
              <a:buChar char="□"/>
              <a:defRPr b="1">
                <a:solidFill>
                  <a:schemeClr val="accent2"/>
                </a:solidFill>
              </a:defRPr>
            </a:lvl5pPr>
            <a:lvl6pPr marL="2743200" lvl="5" indent="-342900" algn="l">
              <a:lnSpc>
                <a:spcPct val="90000"/>
              </a:lnSpc>
              <a:spcBef>
                <a:spcPts val="500"/>
              </a:spcBef>
              <a:spcAft>
                <a:spcPts val="0"/>
              </a:spcAft>
              <a:buClr>
                <a:schemeClr val="accent2"/>
              </a:buClr>
              <a:buSzPts val="1800"/>
              <a:buChar char="•"/>
              <a:defRPr b="1">
                <a:solidFill>
                  <a:schemeClr val="accent2"/>
                </a:solidFill>
              </a:defRPr>
            </a:lvl6pPr>
            <a:lvl7pPr marL="3200400" lvl="6" indent="-342900" algn="l">
              <a:lnSpc>
                <a:spcPct val="90000"/>
              </a:lnSpc>
              <a:spcBef>
                <a:spcPts val="500"/>
              </a:spcBef>
              <a:spcAft>
                <a:spcPts val="0"/>
              </a:spcAft>
              <a:buClr>
                <a:schemeClr val="accent2"/>
              </a:buClr>
              <a:buSzPts val="1800"/>
              <a:buChar char="•"/>
              <a:defRPr b="1">
                <a:solidFill>
                  <a:schemeClr val="accent2"/>
                </a:solidFill>
              </a:defRPr>
            </a:lvl7pPr>
            <a:lvl8pPr marL="3657600" lvl="7" indent="-342900" algn="l">
              <a:lnSpc>
                <a:spcPct val="90000"/>
              </a:lnSpc>
              <a:spcBef>
                <a:spcPts val="500"/>
              </a:spcBef>
              <a:spcAft>
                <a:spcPts val="0"/>
              </a:spcAft>
              <a:buClr>
                <a:schemeClr val="accent2"/>
              </a:buClr>
              <a:buSzPts val="1800"/>
              <a:buChar char="•"/>
              <a:defRPr b="1">
                <a:solidFill>
                  <a:schemeClr val="accent2"/>
                </a:solidFill>
              </a:defRPr>
            </a:lvl8pPr>
            <a:lvl9pPr marL="4114800" lvl="8" indent="-342900" algn="l">
              <a:lnSpc>
                <a:spcPct val="90000"/>
              </a:lnSpc>
              <a:spcBef>
                <a:spcPts val="500"/>
              </a:spcBef>
              <a:spcAft>
                <a:spcPts val="0"/>
              </a:spcAft>
              <a:buClr>
                <a:schemeClr val="accent2"/>
              </a:buClr>
              <a:buSzPts val="1800"/>
              <a:buChar char="•"/>
              <a:defRPr b="1">
                <a:solidFill>
                  <a:schemeClr val="accent2"/>
                </a:solidFill>
              </a:defRPr>
            </a:lvl9pPr>
          </a:lstStyle>
          <a:p>
            <a:endParaRPr/>
          </a:p>
        </p:txBody>
      </p:sp>
      <p:pic>
        <p:nvPicPr>
          <p:cNvPr id="18" name="Google Shape;18;p2"/>
          <p:cNvPicPr preferRelativeResize="0"/>
          <p:nvPr/>
        </p:nvPicPr>
        <p:blipFill rotWithShape="1">
          <a:blip r:embed="rId3">
            <a:alphaModFix/>
          </a:blip>
          <a:srcRect/>
          <a:stretch/>
        </p:blipFill>
        <p:spPr>
          <a:xfrm>
            <a:off x="863838" y="6385512"/>
            <a:ext cx="1289702" cy="2660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Content Slide">
  <p:cSld name="Main Content Slide">
    <p:spTree>
      <p:nvGrpSpPr>
        <p:cNvPr id="1" name="Shape 59"/>
        <p:cNvGrpSpPr/>
        <p:nvPr/>
      </p:nvGrpSpPr>
      <p:grpSpPr>
        <a:xfrm>
          <a:off x="0" y="0"/>
          <a:ext cx="0" cy="0"/>
          <a:chOff x="0" y="0"/>
          <a:chExt cx="0" cy="0"/>
        </a:xfrm>
      </p:grpSpPr>
      <p:sp>
        <p:nvSpPr>
          <p:cNvPr id="60" name="Google Shape;60;p11"/>
          <p:cNvSpPr txBox="1">
            <a:spLocks noGrp="1"/>
          </p:cNvSpPr>
          <p:nvPr>
            <p:ph type="sldNum" idx="12"/>
          </p:nvPr>
        </p:nvSpPr>
        <p:spPr>
          <a:xfrm>
            <a:off x="8610600" y="6342639"/>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dk1"/>
                </a:solidFill>
                <a:latin typeface="Arial"/>
                <a:ea typeface="Arial"/>
                <a:cs typeface="Arial"/>
                <a:sym typeface="Arial"/>
              </a:defRPr>
            </a:lvl1pPr>
            <a:lvl2pPr marL="0" lvl="1" indent="0" algn="r">
              <a:spcBef>
                <a:spcPts val="0"/>
              </a:spcBef>
              <a:buNone/>
              <a:defRPr sz="1200" b="0" i="0">
                <a:solidFill>
                  <a:schemeClr val="dk1"/>
                </a:solidFill>
                <a:latin typeface="Arial"/>
                <a:ea typeface="Arial"/>
                <a:cs typeface="Arial"/>
                <a:sym typeface="Arial"/>
              </a:defRPr>
            </a:lvl2pPr>
            <a:lvl3pPr marL="0" lvl="2" indent="0" algn="r">
              <a:spcBef>
                <a:spcPts val="0"/>
              </a:spcBef>
              <a:buNone/>
              <a:defRPr sz="1200" b="0" i="0">
                <a:solidFill>
                  <a:schemeClr val="dk1"/>
                </a:solidFill>
                <a:latin typeface="Arial"/>
                <a:ea typeface="Arial"/>
                <a:cs typeface="Arial"/>
                <a:sym typeface="Arial"/>
              </a:defRPr>
            </a:lvl3pPr>
            <a:lvl4pPr marL="0" lvl="3" indent="0" algn="r">
              <a:spcBef>
                <a:spcPts val="0"/>
              </a:spcBef>
              <a:buNone/>
              <a:defRPr sz="1200" b="0" i="0">
                <a:solidFill>
                  <a:schemeClr val="dk1"/>
                </a:solidFill>
                <a:latin typeface="Arial"/>
                <a:ea typeface="Arial"/>
                <a:cs typeface="Arial"/>
                <a:sym typeface="Arial"/>
              </a:defRPr>
            </a:lvl4pPr>
            <a:lvl5pPr marL="0" lvl="4" indent="0" algn="r">
              <a:spcBef>
                <a:spcPts val="0"/>
              </a:spcBef>
              <a:buNone/>
              <a:defRPr sz="1200" b="0" i="0">
                <a:solidFill>
                  <a:schemeClr val="dk1"/>
                </a:solidFill>
                <a:latin typeface="Arial"/>
                <a:ea typeface="Arial"/>
                <a:cs typeface="Arial"/>
                <a:sym typeface="Arial"/>
              </a:defRPr>
            </a:lvl5pPr>
            <a:lvl6pPr marL="0" lvl="5" indent="0" algn="r">
              <a:spcBef>
                <a:spcPts val="0"/>
              </a:spcBef>
              <a:buNone/>
              <a:defRPr sz="1200" b="0" i="0">
                <a:solidFill>
                  <a:schemeClr val="dk1"/>
                </a:solidFill>
                <a:latin typeface="Arial"/>
                <a:ea typeface="Arial"/>
                <a:cs typeface="Arial"/>
                <a:sym typeface="Arial"/>
              </a:defRPr>
            </a:lvl6pPr>
            <a:lvl7pPr marL="0" lvl="6" indent="0" algn="r">
              <a:spcBef>
                <a:spcPts val="0"/>
              </a:spcBef>
              <a:buNone/>
              <a:defRPr sz="1200" b="0" i="0">
                <a:solidFill>
                  <a:schemeClr val="dk1"/>
                </a:solidFill>
                <a:latin typeface="Arial"/>
                <a:ea typeface="Arial"/>
                <a:cs typeface="Arial"/>
                <a:sym typeface="Arial"/>
              </a:defRPr>
            </a:lvl7pPr>
            <a:lvl8pPr marL="0" lvl="7" indent="0" algn="r">
              <a:spcBef>
                <a:spcPts val="0"/>
              </a:spcBef>
              <a:buNone/>
              <a:defRPr sz="1200" b="0" i="0">
                <a:solidFill>
                  <a:schemeClr val="dk1"/>
                </a:solidFill>
                <a:latin typeface="Arial"/>
                <a:ea typeface="Arial"/>
                <a:cs typeface="Arial"/>
                <a:sym typeface="Arial"/>
              </a:defRPr>
            </a:lvl8pPr>
            <a:lvl9pPr marL="0" lvl="8" indent="0" algn="r">
              <a:spcBef>
                <a:spcPts val="0"/>
              </a:spcBef>
              <a:buNone/>
              <a:defRPr sz="12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1"/>
          <p:cNvSpPr txBox="1">
            <a:spLocks noGrp="1"/>
          </p:cNvSpPr>
          <p:nvPr>
            <p:ph type="ftr" idx="11"/>
          </p:nvPr>
        </p:nvSpPr>
        <p:spPr>
          <a:xfrm>
            <a:off x="3518910" y="632721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1"/>
          <p:cNvSpPr txBox="1">
            <a:spLocks noGrp="1"/>
          </p:cNvSpPr>
          <p:nvPr>
            <p:ph type="body" idx="1"/>
          </p:nvPr>
        </p:nvSpPr>
        <p:spPr>
          <a:xfrm>
            <a:off x="838200" y="1862138"/>
            <a:ext cx="10515600" cy="4146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285750" algn="l">
              <a:lnSpc>
                <a:spcPct val="90000"/>
              </a:lnSpc>
              <a:spcBef>
                <a:spcPts val="500"/>
              </a:spcBef>
              <a:spcAft>
                <a:spcPts val="0"/>
              </a:spcAft>
              <a:buSzPts val="9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ark Content Slide">
  <p:cSld name="Dark Content Slide">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2"/>
          <p:cNvSpPr txBox="1">
            <a:spLocks noGrp="1"/>
          </p:cNvSpPr>
          <p:nvPr>
            <p:ph type="sldNum" idx="12"/>
          </p:nvPr>
        </p:nvSpPr>
        <p:spPr>
          <a:xfrm>
            <a:off x="8610600" y="6342639"/>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lt1"/>
                </a:solidFill>
                <a:latin typeface="Arial"/>
                <a:ea typeface="Arial"/>
                <a:cs typeface="Arial"/>
                <a:sym typeface="Arial"/>
              </a:defRPr>
            </a:lvl1pPr>
            <a:lvl2pPr marL="0" lvl="1" indent="0" algn="r">
              <a:spcBef>
                <a:spcPts val="0"/>
              </a:spcBef>
              <a:buNone/>
              <a:defRPr sz="1200" b="0" i="0">
                <a:solidFill>
                  <a:schemeClr val="lt1"/>
                </a:solidFill>
                <a:latin typeface="Arial"/>
                <a:ea typeface="Arial"/>
                <a:cs typeface="Arial"/>
                <a:sym typeface="Arial"/>
              </a:defRPr>
            </a:lvl2pPr>
            <a:lvl3pPr marL="0" lvl="2" indent="0" algn="r">
              <a:spcBef>
                <a:spcPts val="0"/>
              </a:spcBef>
              <a:buNone/>
              <a:defRPr sz="1200" b="0" i="0">
                <a:solidFill>
                  <a:schemeClr val="lt1"/>
                </a:solidFill>
                <a:latin typeface="Arial"/>
                <a:ea typeface="Arial"/>
                <a:cs typeface="Arial"/>
                <a:sym typeface="Arial"/>
              </a:defRPr>
            </a:lvl3pPr>
            <a:lvl4pPr marL="0" lvl="3" indent="0" algn="r">
              <a:spcBef>
                <a:spcPts val="0"/>
              </a:spcBef>
              <a:buNone/>
              <a:defRPr sz="1200" b="0" i="0">
                <a:solidFill>
                  <a:schemeClr val="lt1"/>
                </a:solidFill>
                <a:latin typeface="Arial"/>
                <a:ea typeface="Arial"/>
                <a:cs typeface="Arial"/>
                <a:sym typeface="Arial"/>
              </a:defRPr>
            </a:lvl4pPr>
            <a:lvl5pPr marL="0" lvl="4" indent="0" algn="r">
              <a:spcBef>
                <a:spcPts val="0"/>
              </a:spcBef>
              <a:buNone/>
              <a:defRPr sz="1200" b="0" i="0">
                <a:solidFill>
                  <a:schemeClr val="lt1"/>
                </a:solidFill>
                <a:latin typeface="Arial"/>
                <a:ea typeface="Arial"/>
                <a:cs typeface="Arial"/>
                <a:sym typeface="Arial"/>
              </a:defRPr>
            </a:lvl5pPr>
            <a:lvl6pPr marL="0" lvl="5" indent="0" algn="r">
              <a:spcBef>
                <a:spcPts val="0"/>
              </a:spcBef>
              <a:buNone/>
              <a:defRPr sz="1200" b="0" i="0">
                <a:solidFill>
                  <a:schemeClr val="lt1"/>
                </a:solidFill>
                <a:latin typeface="Arial"/>
                <a:ea typeface="Arial"/>
                <a:cs typeface="Arial"/>
                <a:sym typeface="Arial"/>
              </a:defRPr>
            </a:lvl6pPr>
            <a:lvl7pPr marL="0" lvl="6" indent="0" algn="r">
              <a:spcBef>
                <a:spcPts val="0"/>
              </a:spcBef>
              <a:buNone/>
              <a:defRPr sz="1200" b="0" i="0">
                <a:solidFill>
                  <a:schemeClr val="lt1"/>
                </a:solidFill>
                <a:latin typeface="Arial"/>
                <a:ea typeface="Arial"/>
                <a:cs typeface="Arial"/>
                <a:sym typeface="Arial"/>
              </a:defRPr>
            </a:lvl7pPr>
            <a:lvl8pPr marL="0" lvl="7" indent="0" algn="r">
              <a:spcBef>
                <a:spcPts val="0"/>
              </a:spcBef>
              <a:buNone/>
              <a:defRPr sz="1200" b="0" i="0">
                <a:solidFill>
                  <a:schemeClr val="lt1"/>
                </a:solidFill>
                <a:latin typeface="Arial"/>
                <a:ea typeface="Arial"/>
                <a:cs typeface="Arial"/>
                <a:sym typeface="Arial"/>
              </a:defRPr>
            </a:lvl8pPr>
            <a:lvl9pPr marL="0" lvl="8" indent="0" algn="r">
              <a:spcBef>
                <a:spcPts val="0"/>
              </a:spcBef>
              <a:buNone/>
              <a:defRPr sz="1200" b="0"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
          <p:cNvSpPr txBox="1">
            <a:spLocks noGrp="1"/>
          </p:cNvSpPr>
          <p:nvPr>
            <p:ph type="ftr" idx="11"/>
          </p:nvPr>
        </p:nvSpPr>
        <p:spPr>
          <a:xfrm>
            <a:off x="3518910" y="632721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2"/>
          <p:cNvSpPr txBox="1">
            <a:spLocks noGrp="1"/>
          </p:cNvSpPr>
          <p:nvPr>
            <p:ph type="body" idx="1"/>
          </p:nvPr>
        </p:nvSpPr>
        <p:spPr>
          <a:xfrm>
            <a:off x="838200" y="1862138"/>
            <a:ext cx="10515600" cy="4146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solidFill>
                  <a:schemeClr val="lt1"/>
                </a:solidFill>
              </a:defRPr>
            </a:lvl1pPr>
            <a:lvl2pPr marL="914400" lvl="1" indent="-342900" algn="l">
              <a:lnSpc>
                <a:spcPct val="90000"/>
              </a:lnSpc>
              <a:spcBef>
                <a:spcPts val="500"/>
              </a:spcBef>
              <a:spcAft>
                <a:spcPts val="0"/>
              </a:spcAft>
              <a:buSzPts val="1800"/>
              <a:buChar char="•"/>
              <a:defRPr>
                <a:solidFill>
                  <a:schemeClr val="lt1"/>
                </a:solidFill>
              </a:defRPr>
            </a:lvl2pPr>
            <a:lvl3pPr marL="1371600" lvl="2" indent="-355600" algn="l">
              <a:lnSpc>
                <a:spcPct val="90000"/>
              </a:lnSpc>
              <a:spcBef>
                <a:spcPts val="500"/>
              </a:spcBef>
              <a:spcAft>
                <a:spcPts val="0"/>
              </a:spcAft>
              <a:buSzPts val="2000"/>
              <a:buChar char="◦"/>
              <a:defRPr>
                <a:solidFill>
                  <a:schemeClr val="lt1"/>
                </a:solidFill>
              </a:defRPr>
            </a:lvl3pPr>
            <a:lvl4pPr marL="1828800" lvl="3" indent="-342900" algn="l">
              <a:lnSpc>
                <a:spcPct val="90000"/>
              </a:lnSpc>
              <a:spcBef>
                <a:spcPts val="500"/>
              </a:spcBef>
              <a:spcAft>
                <a:spcPts val="0"/>
              </a:spcAft>
              <a:buSzPts val="1800"/>
              <a:buChar char="▪"/>
              <a:defRPr>
                <a:solidFill>
                  <a:schemeClr val="lt1"/>
                </a:solidFill>
              </a:defRPr>
            </a:lvl4pPr>
            <a:lvl5pPr marL="2286000" lvl="4" indent="-285750" algn="l">
              <a:lnSpc>
                <a:spcPct val="90000"/>
              </a:lnSpc>
              <a:spcBef>
                <a:spcPts val="500"/>
              </a:spcBef>
              <a:spcAft>
                <a:spcPts val="0"/>
              </a:spcAft>
              <a:buSzPts val="9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9" name="Google Shape;69;p12"/>
          <p:cNvPicPr preferRelativeResize="0"/>
          <p:nvPr/>
        </p:nvPicPr>
        <p:blipFill rotWithShape="1">
          <a:blip r:embed="rId3">
            <a:alphaModFix/>
          </a:blip>
          <a:srcRect/>
          <a:stretch/>
        </p:blipFill>
        <p:spPr>
          <a:xfrm>
            <a:off x="863838" y="6385512"/>
            <a:ext cx="1289702" cy="2660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randed Content &amp; Picture">
  <p:cSld name="Branded Content &amp; Picture">
    <p:spTree>
      <p:nvGrpSpPr>
        <p:cNvPr id="1" name="Shape 70"/>
        <p:cNvGrpSpPr/>
        <p:nvPr/>
      </p:nvGrpSpPr>
      <p:grpSpPr>
        <a:xfrm>
          <a:off x="0" y="0"/>
          <a:ext cx="0" cy="0"/>
          <a:chOff x="0" y="0"/>
          <a:chExt cx="0" cy="0"/>
        </a:xfrm>
      </p:grpSpPr>
      <p:sp>
        <p:nvSpPr>
          <p:cNvPr id="71" name="Google Shape;71;p13"/>
          <p:cNvSpPr/>
          <p:nvPr/>
        </p:nvSpPr>
        <p:spPr>
          <a:xfrm>
            <a:off x="11472536" y="1"/>
            <a:ext cx="726000" cy="6858000"/>
          </a:xfrm>
          <a:prstGeom prst="rect">
            <a:avLst/>
          </a:prstGeom>
          <a:gradFill>
            <a:gsLst>
              <a:gs pos="0">
                <a:schemeClr val="accent2"/>
              </a:gs>
              <a:gs pos="100000">
                <a:schemeClr val="accen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dk1"/>
                </a:solidFill>
                <a:latin typeface="Arial"/>
                <a:ea typeface="Arial"/>
                <a:cs typeface="Arial"/>
                <a:sym typeface="Arial"/>
              </a:defRPr>
            </a:lvl1pPr>
            <a:lvl2pPr marL="0" lvl="1" indent="0" algn="r">
              <a:spcBef>
                <a:spcPts val="0"/>
              </a:spcBef>
              <a:buNone/>
              <a:defRPr sz="1200" b="0" i="0">
                <a:solidFill>
                  <a:schemeClr val="dk1"/>
                </a:solidFill>
                <a:latin typeface="Arial"/>
                <a:ea typeface="Arial"/>
                <a:cs typeface="Arial"/>
                <a:sym typeface="Arial"/>
              </a:defRPr>
            </a:lvl2pPr>
            <a:lvl3pPr marL="0" lvl="2" indent="0" algn="r">
              <a:spcBef>
                <a:spcPts val="0"/>
              </a:spcBef>
              <a:buNone/>
              <a:defRPr sz="1200" b="0" i="0">
                <a:solidFill>
                  <a:schemeClr val="dk1"/>
                </a:solidFill>
                <a:latin typeface="Arial"/>
                <a:ea typeface="Arial"/>
                <a:cs typeface="Arial"/>
                <a:sym typeface="Arial"/>
              </a:defRPr>
            </a:lvl3pPr>
            <a:lvl4pPr marL="0" lvl="3" indent="0" algn="r">
              <a:spcBef>
                <a:spcPts val="0"/>
              </a:spcBef>
              <a:buNone/>
              <a:defRPr sz="1200" b="0" i="0">
                <a:solidFill>
                  <a:schemeClr val="dk1"/>
                </a:solidFill>
                <a:latin typeface="Arial"/>
                <a:ea typeface="Arial"/>
                <a:cs typeface="Arial"/>
                <a:sym typeface="Arial"/>
              </a:defRPr>
            </a:lvl4pPr>
            <a:lvl5pPr marL="0" lvl="4" indent="0" algn="r">
              <a:spcBef>
                <a:spcPts val="0"/>
              </a:spcBef>
              <a:buNone/>
              <a:defRPr sz="1200" b="0" i="0">
                <a:solidFill>
                  <a:schemeClr val="dk1"/>
                </a:solidFill>
                <a:latin typeface="Arial"/>
                <a:ea typeface="Arial"/>
                <a:cs typeface="Arial"/>
                <a:sym typeface="Arial"/>
              </a:defRPr>
            </a:lvl5pPr>
            <a:lvl6pPr marL="0" lvl="5" indent="0" algn="r">
              <a:spcBef>
                <a:spcPts val="0"/>
              </a:spcBef>
              <a:buNone/>
              <a:defRPr sz="1200" b="0" i="0">
                <a:solidFill>
                  <a:schemeClr val="dk1"/>
                </a:solidFill>
                <a:latin typeface="Arial"/>
                <a:ea typeface="Arial"/>
                <a:cs typeface="Arial"/>
                <a:sym typeface="Arial"/>
              </a:defRPr>
            </a:lvl6pPr>
            <a:lvl7pPr marL="0" lvl="6" indent="0" algn="r">
              <a:spcBef>
                <a:spcPts val="0"/>
              </a:spcBef>
              <a:buNone/>
              <a:defRPr sz="1200" b="0" i="0">
                <a:solidFill>
                  <a:schemeClr val="dk1"/>
                </a:solidFill>
                <a:latin typeface="Arial"/>
                <a:ea typeface="Arial"/>
                <a:cs typeface="Arial"/>
                <a:sym typeface="Arial"/>
              </a:defRPr>
            </a:lvl7pPr>
            <a:lvl8pPr marL="0" lvl="7" indent="0" algn="r">
              <a:spcBef>
                <a:spcPts val="0"/>
              </a:spcBef>
              <a:buNone/>
              <a:defRPr sz="1200" b="0" i="0">
                <a:solidFill>
                  <a:schemeClr val="dk1"/>
                </a:solidFill>
                <a:latin typeface="Arial"/>
                <a:ea typeface="Arial"/>
                <a:cs typeface="Arial"/>
                <a:sym typeface="Arial"/>
              </a:defRPr>
            </a:lvl8pPr>
            <a:lvl9pPr marL="0" lvl="8" indent="0" algn="r">
              <a:spcBef>
                <a:spcPts val="0"/>
              </a:spcBef>
              <a:buNone/>
              <a:defRPr sz="12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13"/>
          <p:cNvSpPr>
            <a:spLocks noGrp="1"/>
          </p:cNvSpPr>
          <p:nvPr>
            <p:ph type="pic" idx="2"/>
          </p:nvPr>
        </p:nvSpPr>
        <p:spPr>
          <a:xfrm>
            <a:off x="7135813" y="1538846"/>
            <a:ext cx="5062800" cy="4342200"/>
          </a:xfrm>
          <a:prstGeom prst="rect">
            <a:avLst/>
          </a:prstGeom>
          <a:noFill/>
          <a:ln>
            <a:noFill/>
          </a:ln>
        </p:spPr>
      </p:sp>
      <p:sp>
        <p:nvSpPr>
          <p:cNvPr id="74" name="Google Shape;74;p13"/>
          <p:cNvSpPr txBox="1">
            <a:spLocks noGrp="1"/>
          </p:cNvSpPr>
          <p:nvPr>
            <p:ph type="title"/>
          </p:nvPr>
        </p:nvSpPr>
        <p:spPr>
          <a:xfrm>
            <a:off x="838200" y="365125"/>
            <a:ext cx="10634400" cy="1165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3"/>
          <p:cNvSpPr txBox="1">
            <a:spLocks noGrp="1"/>
          </p:cNvSpPr>
          <p:nvPr>
            <p:ph type="body" idx="1"/>
          </p:nvPr>
        </p:nvSpPr>
        <p:spPr>
          <a:xfrm>
            <a:off x="838199" y="1538847"/>
            <a:ext cx="6297600" cy="4350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285750" algn="l">
              <a:lnSpc>
                <a:spcPct val="90000"/>
              </a:lnSpc>
              <a:spcBef>
                <a:spcPts val="500"/>
              </a:spcBef>
              <a:spcAft>
                <a:spcPts val="0"/>
              </a:spcAft>
              <a:buSzPts val="9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3"/>
          <p:cNvSpPr txBox="1">
            <a:spLocks noGrp="1"/>
          </p:cNvSpPr>
          <p:nvPr>
            <p:ph type="ftr" idx="11"/>
          </p:nvPr>
        </p:nvSpPr>
        <p:spPr>
          <a:xfrm>
            <a:off x="3518910" y="632721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amp; Picture">
  <p:cSld name="Content &amp; Picture">
    <p:spTree>
      <p:nvGrpSpPr>
        <p:cNvPr id="1" name="Shape 77"/>
        <p:cNvGrpSpPr/>
        <p:nvPr/>
      </p:nvGrpSpPr>
      <p:grpSpPr>
        <a:xfrm>
          <a:off x="0" y="0"/>
          <a:ext cx="0" cy="0"/>
          <a:chOff x="0" y="0"/>
          <a:chExt cx="0" cy="0"/>
        </a:xfrm>
      </p:grpSpPr>
      <p:sp>
        <p:nvSpPr>
          <p:cNvPr id="78" name="Google Shape;78;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dk1"/>
                </a:solidFill>
                <a:latin typeface="Arial"/>
                <a:ea typeface="Arial"/>
                <a:cs typeface="Arial"/>
                <a:sym typeface="Arial"/>
              </a:defRPr>
            </a:lvl1pPr>
            <a:lvl2pPr marL="0" lvl="1" indent="0" algn="r">
              <a:spcBef>
                <a:spcPts val="0"/>
              </a:spcBef>
              <a:buNone/>
              <a:defRPr sz="1200" b="0" i="0">
                <a:solidFill>
                  <a:schemeClr val="dk1"/>
                </a:solidFill>
                <a:latin typeface="Arial"/>
                <a:ea typeface="Arial"/>
                <a:cs typeface="Arial"/>
                <a:sym typeface="Arial"/>
              </a:defRPr>
            </a:lvl2pPr>
            <a:lvl3pPr marL="0" lvl="2" indent="0" algn="r">
              <a:spcBef>
                <a:spcPts val="0"/>
              </a:spcBef>
              <a:buNone/>
              <a:defRPr sz="1200" b="0" i="0">
                <a:solidFill>
                  <a:schemeClr val="dk1"/>
                </a:solidFill>
                <a:latin typeface="Arial"/>
                <a:ea typeface="Arial"/>
                <a:cs typeface="Arial"/>
                <a:sym typeface="Arial"/>
              </a:defRPr>
            </a:lvl3pPr>
            <a:lvl4pPr marL="0" lvl="3" indent="0" algn="r">
              <a:spcBef>
                <a:spcPts val="0"/>
              </a:spcBef>
              <a:buNone/>
              <a:defRPr sz="1200" b="0" i="0">
                <a:solidFill>
                  <a:schemeClr val="dk1"/>
                </a:solidFill>
                <a:latin typeface="Arial"/>
                <a:ea typeface="Arial"/>
                <a:cs typeface="Arial"/>
                <a:sym typeface="Arial"/>
              </a:defRPr>
            </a:lvl4pPr>
            <a:lvl5pPr marL="0" lvl="4" indent="0" algn="r">
              <a:spcBef>
                <a:spcPts val="0"/>
              </a:spcBef>
              <a:buNone/>
              <a:defRPr sz="1200" b="0" i="0">
                <a:solidFill>
                  <a:schemeClr val="dk1"/>
                </a:solidFill>
                <a:latin typeface="Arial"/>
                <a:ea typeface="Arial"/>
                <a:cs typeface="Arial"/>
                <a:sym typeface="Arial"/>
              </a:defRPr>
            </a:lvl5pPr>
            <a:lvl6pPr marL="0" lvl="5" indent="0" algn="r">
              <a:spcBef>
                <a:spcPts val="0"/>
              </a:spcBef>
              <a:buNone/>
              <a:defRPr sz="1200" b="0" i="0">
                <a:solidFill>
                  <a:schemeClr val="dk1"/>
                </a:solidFill>
                <a:latin typeface="Arial"/>
                <a:ea typeface="Arial"/>
                <a:cs typeface="Arial"/>
                <a:sym typeface="Arial"/>
              </a:defRPr>
            </a:lvl6pPr>
            <a:lvl7pPr marL="0" lvl="6" indent="0" algn="r">
              <a:spcBef>
                <a:spcPts val="0"/>
              </a:spcBef>
              <a:buNone/>
              <a:defRPr sz="1200" b="0" i="0">
                <a:solidFill>
                  <a:schemeClr val="dk1"/>
                </a:solidFill>
                <a:latin typeface="Arial"/>
                <a:ea typeface="Arial"/>
                <a:cs typeface="Arial"/>
                <a:sym typeface="Arial"/>
              </a:defRPr>
            </a:lvl7pPr>
            <a:lvl8pPr marL="0" lvl="7" indent="0" algn="r">
              <a:spcBef>
                <a:spcPts val="0"/>
              </a:spcBef>
              <a:buNone/>
              <a:defRPr sz="1200" b="0" i="0">
                <a:solidFill>
                  <a:schemeClr val="dk1"/>
                </a:solidFill>
                <a:latin typeface="Arial"/>
                <a:ea typeface="Arial"/>
                <a:cs typeface="Arial"/>
                <a:sym typeface="Arial"/>
              </a:defRPr>
            </a:lvl8pPr>
            <a:lvl9pPr marL="0" lvl="8" indent="0" algn="r">
              <a:spcBef>
                <a:spcPts val="0"/>
              </a:spcBef>
              <a:buNone/>
              <a:defRPr sz="12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14"/>
          <p:cNvSpPr>
            <a:spLocks noGrp="1"/>
          </p:cNvSpPr>
          <p:nvPr>
            <p:ph type="pic" idx="2"/>
          </p:nvPr>
        </p:nvSpPr>
        <p:spPr>
          <a:xfrm>
            <a:off x="7135813" y="1538846"/>
            <a:ext cx="4336800" cy="4342200"/>
          </a:xfrm>
          <a:prstGeom prst="rect">
            <a:avLst/>
          </a:prstGeom>
          <a:noFill/>
          <a:ln>
            <a:noFill/>
          </a:ln>
        </p:spPr>
      </p:sp>
      <p:sp>
        <p:nvSpPr>
          <p:cNvPr id="80" name="Google Shape;80;p14"/>
          <p:cNvSpPr txBox="1">
            <a:spLocks noGrp="1"/>
          </p:cNvSpPr>
          <p:nvPr>
            <p:ph type="title"/>
          </p:nvPr>
        </p:nvSpPr>
        <p:spPr>
          <a:xfrm>
            <a:off x="838200" y="365125"/>
            <a:ext cx="10634400" cy="1165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4"/>
          <p:cNvSpPr txBox="1">
            <a:spLocks noGrp="1"/>
          </p:cNvSpPr>
          <p:nvPr>
            <p:ph type="body" idx="1"/>
          </p:nvPr>
        </p:nvSpPr>
        <p:spPr>
          <a:xfrm>
            <a:off x="838199" y="1538847"/>
            <a:ext cx="6297600" cy="4350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285750" algn="l">
              <a:lnSpc>
                <a:spcPct val="90000"/>
              </a:lnSpc>
              <a:spcBef>
                <a:spcPts val="500"/>
              </a:spcBef>
              <a:spcAft>
                <a:spcPts val="0"/>
              </a:spcAft>
              <a:buSzPts val="9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4"/>
          <p:cNvSpPr txBox="1">
            <a:spLocks noGrp="1"/>
          </p:cNvSpPr>
          <p:nvPr>
            <p:ph type="ftr" idx="11"/>
          </p:nvPr>
        </p:nvSpPr>
        <p:spPr>
          <a:xfrm>
            <a:off x="3518910" y="632721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ogos">
  <p:cSld name="Logos">
    <p:spTree>
      <p:nvGrpSpPr>
        <p:cNvPr id="1" name="Shape 83"/>
        <p:cNvGrpSpPr/>
        <p:nvPr/>
      </p:nvGrpSpPr>
      <p:grpSpPr>
        <a:xfrm>
          <a:off x="0" y="0"/>
          <a:ext cx="0" cy="0"/>
          <a:chOff x="0" y="0"/>
          <a:chExt cx="0" cy="0"/>
        </a:xfrm>
      </p:grpSpPr>
      <p:sp>
        <p:nvSpPr>
          <p:cNvPr id="84" name="Google Shape;84;p15"/>
          <p:cNvSpPr/>
          <p:nvPr/>
        </p:nvSpPr>
        <p:spPr>
          <a:xfrm>
            <a:off x="0" y="0"/>
            <a:ext cx="578400" cy="6858000"/>
          </a:xfrm>
          <a:prstGeom prst="rect">
            <a:avLst/>
          </a:prstGeom>
          <a:gradFill>
            <a:gsLst>
              <a:gs pos="0">
                <a:schemeClr val="accent2"/>
              </a:gs>
              <a:gs pos="100000">
                <a:schemeClr val="accen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 name="Google Shape;85;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dk1"/>
                </a:solidFill>
                <a:latin typeface="Arial"/>
                <a:ea typeface="Arial"/>
                <a:cs typeface="Arial"/>
                <a:sym typeface="Arial"/>
              </a:defRPr>
            </a:lvl1pPr>
            <a:lvl2pPr marL="0" lvl="1" indent="0" algn="r">
              <a:spcBef>
                <a:spcPts val="0"/>
              </a:spcBef>
              <a:buNone/>
              <a:defRPr sz="1200" b="0" i="0">
                <a:solidFill>
                  <a:schemeClr val="dk1"/>
                </a:solidFill>
                <a:latin typeface="Arial"/>
                <a:ea typeface="Arial"/>
                <a:cs typeface="Arial"/>
                <a:sym typeface="Arial"/>
              </a:defRPr>
            </a:lvl2pPr>
            <a:lvl3pPr marL="0" lvl="2" indent="0" algn="r">
              <a:spcBef>
                <a:spcPts val="0"/>
              </a:spcBef>
              <a:buNone/>
              <a:defRPr sz="1200" b="0" i="0">
                <a:solidFill>
                  <a:schemeClr val="dk1"/>
                </a:solidFill>
                <a:latin typeface="Arial"/>
                <a:ea typeface="Arial"/>
                <a:cs typeface="Arial"/>
                <a:sym typeface="Arial"/>
              </a:defRPr>
            </a:lvl3pPr>
            <a:lvl4pPr marL="0" lvl="3" indent="0" algn="r">
              <a:spcBef>
                <a:spcPts val="0"/>
              </a:spcBef>
              <a:buNone/>
              <a:defRPr sz="1200" b="0" i="0">
                <a:solidFill>
                  <a:schemeClr val="dk1"/>
                </a:solidFill>
                <a:latin typeface="Arial"/>
                <a:ea typeface="Arial"/>
                <a:cs typeface="Arial"/>
                <a:sym typeface="Arial"/>
              </a:defRPr>
            </a:lvl4pPr>
            <a:lvl5pPr marL="0" lvl="4" indent="0" algn="r">
              <a:spcBef>
                <a:spcPts val="0"/>
              </a:spcBef>
              <a:buNone/>
              <a:defRPr sz="1200" b="0" i="0">
                <a:solidFill>
                  <a:schemeClr val="dk1"/>
                </a:solidFill>
                <a:latin typeface="Arial"/>
                <a:ea typeface="Arial"/>
                <a:cs typeface="Arial"/>
                <a:sym typeface="Arial"/>
              </a:defRPr>
            </a:lvl5pPr>
            <a:lvl6pPr marL="0" lvl="5" indent="0" algn="r">
              <a:spcBef>
                <a:spcPts val="0"/>
              </a:spcBef>
              <a:buNone/>
              <a:defRPr sz="1200" b="0" i="0">
                <a:solidFill>
                  <a:schemeClr val="dk1"/>
                </a:solidFill>
                <a:latin typeface="Arial"/>
                <a:ea typeface="Arial"/>
                <a:cs typeface="Arial"/>
                <a:sym typeface="Arial"/>
              </a:defRPr>
            </a:lvl6pPr>
            <a:lvl7pPr marL="0" lvl="6" indent="0" algn="r">
              <a:spcBef>
                <a:spcPts val="0"/>
              </a:spcBef>
              <a:buNone/>
              <a:defRPr sz="1200" b="0" i="0">
                <a:solidFill>
                  <a:schemeClr val="dk1"/>
                </a:solidFill>
                <a:latin typeface="Arial"/>
                <a:ea typeface="Arial"/>
                <a:cs typeface="Arial"/>
                <a:sym typeface="Arial"/>
              </a:defRPr>
            </a:lvl7pPr>
            <a:lvl8pPr marL="0" lvl="7" indent="0" algn="r">
              <a:spcBef>
                <a:spcPts val="0"/>
              </a:spcBef>
              <a:buNone/>
              <a:defRPr sz="1200" b="0" i="0">
                <a:solidFill>
                  <a:schemeClr val="dk1"/>
                </a:solidFill>
                <a:latin typeface="Arial"/>
                <a:ea typeface="Arial"/>
                <a:cs typeface="Arial"/>
                <a:sym typeface="Arial"/>
              </a:defRPr>
            </a:lvl8pPr>
            <a:lvl9pPr marL="0" lvl="8" indent="0" algn="r">
              <a:spcBef>
                <a:spcPts val="0"/>
              </a:spcBef>
              <a:buNone/>
              <a:defRPr sz="12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15"/>
          <p:cNvSpPr>
            <a:spLocks noGrp="1"/>
          </p:cNvSpPr>
          <p:nvPr>
            <p:ph type="pic" idx="2"/>
          </p:nvPr>
        </p:nvSpPr>
        <p:spPr>
          <a:xfrm>
            <a:off x="838200" y="2124518"/>
            <a:ext cx="1578600" cy="1325700"/>
          </a:xfrm>
          <a:prstGeom prst="rect">
            <a:avLst/>
          </a:prstGeom>
          <a:noFill/>
          <a:ln>
            <a:noFill/>
          </a:ln>
        </p:spPr>
      </p:sp>
      <p:sp>
        <p:nvSpPr>
          <p:cNvPr id="87" name="Google Shape;87;p15"/>
          <p:cNvSpPr>
            <a:spLocks noGrp="1"/>
          </p:cNvSpPr>
          <p:nvPr>
            <p:ph type="pic" idx="3"/>
          </p:nvPr>
        </p:nvSpPr>
        <p:spPr>
          <a:xfrm>
            <a:off x="889060" y="3833017"/>
            <a:ext cx="1578600" cy="1325700"/>
          </a:xfrm>
          <a:prstGeom prst="rect">
            <a:avLst/>
          </a:prstGeom>
          <a:noFill/>
          <a:ln>
            <a:noFill/>
          </a:ln>
        </p:spPr>
      </p:sp>
      <p:sp>
        <p:nvSpPr>
          <p:cNvPr id="88" name="Google Shape;88;p15"/>
          <p:cNvSpPr>
            <a:spLocks noGrp="1"/>
          </p:cNvSpPr>
          <p:nvPr>
            <p:ph type="pic" idx="4"/>
          </p:nvPr>
        </p:nvSpPr>
        <p:spPr>
          <a:xfrm>
            <a:off x="2850977" y="3833017"/>
            <a:ext cx="1578600" cy="1325700"/>
          </a:xfrm>
          <a:prstGeom prst="rect">
            <a:avLst/>
          </a:prstGeom>
          <a:noFill/>
          <a:ln>
            <a:noFill/>
          </a:ln>
        </p:spPr>
      </p:sp>
      <p:sp>
        <p:nvSpPr>
          <p:cNvPr id="89" name="Google Shape;89;p15"/>
          <p:cNvSpPr>
            <a:spLocks noGrp="1"/>
          </p:cNvSpPr>
          <p:nvPr>
            <p:ph type="pic" idx="5"/>
          </p:nvPr>
        </p:nvSpPr>
        <p:spPr>
          <a:xfrm>
            <a:off x="4871056" y="3833017"/>
            <a:ext cx="1578600" cy="1325700"/>
          </a:xfrm>
          <a:prstGeom prst="rect">
            <a:avLst/>
          </a:prstGeom>
          <a:noFill/>
          <a:ln>
            <a:noFill/>
          </a:ln>
        </p:spPr>
      </p:sp>
      <p:sp>
        <p:nvSpPr>
          <p:cNvPr id="90" name="Google Shape;90;p15"/>
          <p:cNvSpPr>
            <a:spLocks noGrp="1"/>
          </p:cNvSpPr>
          <p:nvPr>
            <p:ph type="pic" idx="6"/>
          </p:nvPr>
        </p:nvSpPr>
        <p:spPr>
          <a:xfrm>
            <a:off x="6895560" y="3833017"/>
            <a:ext cx="1578600" cy="1325700"/>
          </a:xfrm>
          <a:prstGeom prst="rect">
            <a:avLst/>
          </a:prstGeom>
          <a:noFill/>
          <a:ln>
            <a:noFill/>
          </a:ln>
        </p:spPr>
      </p:sp>
      <p:sp>
        <p:nvSpPr>
          <p:cNvPr id="91" name="Google Shape;91;p15"/>
          <p:cNvSpPr>
            <a:spLocks noGrp="1"/>
          </p:cNvSpPr>
          <p:nvPr>
            <p:ph type="pic" idx="7"/>
          </p:nvPr>
        </p:nvSpPr>
        <p:spPr>
          <a:xfrm>
            <a:off x="8853051" y="3833017"/>
            <a:ext cx="1578600" cy="1325700"/>
          </a:xfrm>
          <a:prstGeom prst="rect">
            <a:avLst/>
          </a:prstGeom>
          <a:noFill/>
          <a:ln>
            <a:noFill/>
          </a:ln>
        </p:spPr>
      </p:sp>
      <p:sp>
        <p:nvSpPr>
          <p:cNvPr id="92" name="Google Shape;92;p15"/>
          <p:cNvSpPr>
            <a:spLocks noGrp="1"/>
          </p:cNvSpPr>
          <p:nvPr>
            <p:ph type="pic" idx="8"/>
          </p:nvPr>
        </p:nvSpPr>
        <p:spPr>
          <a:xfrm>
            <a:off x="8856977" y="2124518"/>
            <a:ext cx="1578600" cy="1325700"/>
          </a:xfrm>
          <a:prstGeom prst="rect">
            <a:avLst/>
          </a:prstGeom>
          <a:noFill/>
          <a:ln>
            <a:noFill/>
          </a:ln>
        </p:spPr>
      </p:sp>
      <p:sp>
        <p:nvSpPr>
          <p:cNvPr id="93" name="Google Shape;93;p15"/>
          <p:cNvSpPr>
            <a:spLocks noGrp="1"/>
          </p:cNvSpPr>
          <p:nvPr>
            <p:ph type="pic" idx="9"/>
          </p:nvPr>
        </p:nvSpPr>
        <p:spPr>
          <a:xfrm>
            <a:off x="6840445" y="2124518"/>
            <a:ext cx="1578600" cy="1325700"/>
          </a:xfrm>
          <a:prstGeom prst="rect">
            <a:avLst/>
          </a:prstGeom>
          <a:noFill/>
          <a:ln>
            <a:noFill/>
          </a:ln>
        </p:spPr>
      </p:sp>
      <p:sp>
        <p:nvSpPr>
          <p:cNvPr id="94" name="Google Shape;94;p15"/>
          <p:cNvSpPr>
            <a:spLocks noGrp="1"/>
          </p:cNvSpPr>
          <p:nvPr>
            <p:ph type="pic" idx="13"/>
          </p:nvPr>
        </p:nvSpPr>
        <p:spPr>
          <a:xfrm>
            <a:off x="4871056" y="2124518"/>
            <a:ext cx="1578600" cy="1325700"/>
          </a:xfrm>
          <a:prstGeom prst="rect">
            <a:avLst/>
          </a:prstGeom>
          <a:noFill/>
          <a:ln>
            <a:noFill/>
          </a:ln>
        </p:spPr>
      </p:sp>
      <p:sp>
        <p:nvSpPr>
          <p:cNvPr id="95" name="Google Shape;95;p15"/>
          <p:cNvSpPr>
            <a:spLocks noGrp="1"/>
          </p:cNvSpPr>
          <p:nvPr>
            <p:ph type="pic" idx="14"/>
          </p:nvPr>
        </p:nvSpPr>
        <p:spPr>
          <a:xfrm>
            <a:off x="2850977" y="2124518"/>
            <a:ext cx="1578600" cy="1325700"/>
          </a:xfrm>
          <a:prstGeom prst="rect">
            <a:avLst/>
          </a:prstGeom>
          <a:noFill/>
          <a:ln>
            <a:noFill/>
          </a:ln>
        </p:spPr>
      </p:sp>
      <p:sp>
        <p:nvSpPr>
          <p:cNvPr id="96" name="Google Shape;96;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5"/>
          <p:cNvSpPr txBox="1">
            <a:spLocks noGrp="1"/>
          </p:cNvSpPr>
          <p:nvPr>
            <p:ph type="ftr" idx="11"/>
          </p:nvPr>
        </p:nvSpPr>
        <p:spPr>
          <a:xfrm>
            <a:off x="3518910" y="632721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ogos with Description">
  <p:cSld name="Logos with Description">
    <p:spTree>
      <p:nvGrpSpPr>
        <p:cNvPr id="1" name="Shape 98"/>
        <p:cNvGrpSpPr/>
        <p:nvPr/>
      </p:nvGrpSpPr>
      <p:grpSpPr>
        <a:xfrm>
          <a:off x="0" y="0"/>
          <a:ext cx="0" cy="0"/>
          <a:chOff x="0" y="0"/>
          <a:chExt cx="0" cy="0"/>
        </a:xfrm>
      </p:grpSpPr>
      <p:sp>
        <p:nvSpPr>
          <p:cNvPr id="99" name="Google Shape;99;p16"/>
          <p:cNvSpPr/>
          <p:nvPr/>
        </p:nvSpPr>
        <p:spPr>
          <a:xfrm>
            <a:off x="0" y="0"/>
            <a:ext cx="578400" cy="6858000"/>
          </a:xfrm>
          <a:prstGeom prst="rect">
            <a:avLst/>
          </a:prstGeom>
          <a:gradFill>
            <a:gsLst>
              <a:gs pos="0">
                <a:schemeClr val="accent2"/>
              </a:gs>
              <a:gs pos="100000">
                <a:schemeClr val="accen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dk1"/>
                </a:solidFill>
                <a:latin typeface="Arial"/>
                <a:ea typeface="Arial"/>
                <a:cs typeface="Arial"/>
                <a:sym typeface="Arial"/>
              </a:defRPr>
            </a:lvl1pPr>
            <a:lvl2pPr marL="0" lvl="1" indent="0" algn="r">
              <a:spcBef>
                <a:spcPts val="0"/>
              </a:spcBef>
              <a:buNone/>
              <a:defRPr sz="1200" b="0" i="0">
                <a:solidFill>
                  <a:schemeClr val="dk1"/>
                </a:solidFill>
                <a:latin typeface="Arial"/>
                <a:ea typeface="Arial"/>
                <a:cs typeface="Arial"/>
                <a:sym typeface="Arial"/>
              </a:defRPr>
            </a:lvl2pPr>
            <a:lvl3pPr marL="0" lvl="2" indent="0" algn="r">
              <a:spcBef>
                <a:spcPts val="0"/>
              </a:spcBef>
              <a:buNone/>
              <a:defRPr sz="1200" b="0" i="0">
                <a:solidFill>
                  <a:schemeClr val="dk1"/>
                </a:solidFill>
                <a:latin typeface="Arial"/>
                <a:ea typeface="Arial"/>
                <a:cs typeface="Arial"/>
                <a:sym typeface="Arial"/>
              </a:defRPr>
            </a:lvl3pPr>
            <a:lvl4pPr marL="0" lvl="3" indent="0" algn="r">
              <a:spcBef>
                <a:spcPts val="0"/>
              </a:spcBef>
              <a:buNone/>
              <a:defRPr sz="1200" b="0" i="0">
                <a:solidFill>
                  <a:schemeClr val="dk1"/>
                </a:solidFill>
                <a:latin typeface="Arial"/>
                <a:ea typeface="Arial"/>
                <a:cs typeface="Arial"/>
                <a:sym typeface="Arial"/>
              </a:defRPr>
            </a:lvl4pPr>
            <a:lvl5pPr marL="0" lvl="4" indent="0" algn="r">
              <a:spcBef>
                <a:spcPts val="0"/>
              </a:spcBef>
              <a:buNone/>
              <a:defRPr sz="1200" b="0" i="0">
                <a:solidFill>
                  <a:schemeClr val="dk1"/>
                </a:solidFill>
                <a:latin typeface="Arial"/>
                <a:ea typeface="Arial"/>
                <a:cs typeface="Arial"/>
                <a:sym typeface="Arial"/>
              </a:defRPr>
            </a:lvl5pPr>
            <a:lvl6pPr marL="0" lvl="5" indent="0" algn="r">
              <a:spcBef>
                <a:spcPts val="0"/>
              </a:spcBef>
              <a:buNone/>
              <a:defRPr sz="1200" b="0" i="0">
                <a:solidFill>
                  <a:schemeClr val="dk1"/>
                </a:solidFill>
                <a:latin typeface="Arial"/>
                <a:ea typeface="Arial"/>
                <a:cs typeface="Arial"/>
                <a:sym typeface="Arial"/>
              </a:defRPr>
            </a:lvl6pPr>
            <a:lvl7pPr marL="0" lvl="6" indent="0" algn="r">
              <a:spcBef>
                <a:spcPts val="0"/>
              </a:spcBef>
              <a:buNone/>
              <a:defRPr sz="1200" b="0" i="0">
                <a:solidFill>
                  <a:schemeClr val="dk1"/>
                </a:solidFill>
                <a:latin typeface="Arial"/>
                <a:ea typeface="Arial"/>
                <a:cs typeface="Arial"/>
                <a:sym typeface="Arial"/>
              </a:defRPr>
            </a:lvl7pPr>
            <a:lvl8pPr marL="0" lvl="7" indent="0" algn="r">
              <a:spcBef>
                <a:spcPts val="0"/>
              </a:spcBef>
              <a:buNone/>
              <a:defRPr sz="1200" b="0" i="0">
                <a:solidFill>
                  <a:schemeClr val="dk1"/>
                </a:solidFill>
                <a:latin typeface="Arial"/>
                <a:ea typeface="Arial"/>
                <a:cs typeface="Arial"/>
                <a:sym typeface="Arial"/>
              </a:defRPr>
            </a:lvl8pPr>
            <a:lvl9pPr marL="0" lvl="8" indent="0" algn="r">
              <a:spcBef>
                <a:spcPts val="0"/>
              </a:spcBef>
              <a:buNone/>
              <a:defRPr sz="12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1" name="Google Shape;101;p16"/>
          <p:cNvSpPr>
            <a:spLocks noGrp="1"/>
          </p:cNvSpPr>
          <p:nvPr>
            <p:ph type="pic" idx="2"/>
          </p:nvPr>
        </p:nvSpPr>
        <p:spPr>
          <a:xfrm>
            <a:off x="838200" y="2124518"/>
            <a:ext cx="1578600" cy="1325700"/>
          </a:xfrm>
          <a:prstGeom prst="rect">
            <a:avLst/>
          </a:prstGeom>
          <a:noFill/>
          <a:ln>
            <a:noFill/>
          </a:ln>
        </p:spPr>
      </p:sp>
      <p:sp>
        <p:nvSpPr>
          <p:cNvPr id="102" name="Google Shape;102;p16"/>
          <p:cNvSpPr>
            <a:spLocks noGrp="1"/>
          </p:cNvSpPr>
          <p:nvPr>
            <p:ph type="pic" idx="3"/>
          </p:nvPr>
        </p:nvSpPr>
        <p:spPr>
          <a:xfrm>
            <a:off x="889060" y="4211294"/>
            <a:ext cx="1578600" cy="1325700"/>
          </a:xfrm>
          <a:prstGeom prst="rect">
            <a:avLst/>
          </a:prstGeom>
          <a:noFill/>
          <a:ln>
            <a:noFill/>
          </a:ln>
        </p:spPr>
      </p:sp>
      <p:sp>
        <p:nvSpPr>
          <p:cNvPr id="103" name="Google Shape;103;p16"/>
          <p:cNvSpPr>
            <a:spLocks noGrp="1"/>
          </p:cNvSpPr>
          <p:nvPr>
            <p:ph type="pic" idx="4"/>
          </p:nvPr>
        </p:nvSpPr>
        <p:spPr>
          <a:xfrm>
            <a:off x="2850977" y="4211294"/>
            <a:ext cx="1578600" cy="1325700"/>
          </a:xfrm>
          <a:prstGeom prst="rect">
            <a:avLst/>
          </a:prstGeom>
          <a:noFill/>
          <a:ln>
            <a:noFill/>
          </a:ln>
        </p:spPr>
      </p:sp>
      <p:sp>
        <p:nvSpPr>
          <p:cNvPr id="104" name="Google Shape;104;p16"/>
          <p:cNvSpPr>
            <a:spLocks noGrp="1"/>
          </p:cNvSpPr>
          <p:nvPr>
            <p:ph type="pic" idx="5"/>
          </p:nvPr>
        </p:nvSpPr>
        <p:spPr>
          <a:xfrm>
            <a:off x="4871056" y="4211294"/>
            <a:ext cx="1578600" cy="1325700"/>
          </a:xfrm>
          <a:prstGeom prst="rect">
            <a:avLst/>
          </a:prstGeom>
          <a:noFill/>
          <a:ln>
            <a:noFill/>
          </a:ln>
        </p:spPr>
      </p:sp>
      <p:sp>
        <p:nvSpPr>
          <p:cNvPr id="105" name="Google Shape;105;p16"/>
          <p:cNvSpPr>
            <a:spLocks noGrp="1"/>
          </p:cNvSpPr>
          <p:nvPr>
            <p:ph type="pic" idx="6"/>
          </p:nvPr>
        </p:nvSpPr>
        <p:spPr>
          <a:xfrm>
            <a:off x="6895560" y="4211294"/>
            <a:ext cx="1578600" cy="1325700"/>
          </a:xfrm>
          <a:prstGeom prst="rect">
            <a:avLst/>
          </a:prstGeom>
          <a:noFill/>
          <a:ln>
            <a:noFill/>
          </a:ln>
        </p:spPr>
      </p:sp>
      <p:sp>
        <p:nvSpPr>
          <p:cNvPr id="106" name="Google Shape;106;p16"/>
          <p:cNvSpPr>
            <a:spLocks noGrp="1"/>
          </p:cNvSpPr>
          <p:nvPr>
            <p:ph type="pic" idx="7"/>
          </p:nvPr>
        </p:nvSpPr>
        <p:spPr>
          <a:xfrm>
            <a:off x="8853051" y="4211294"/>
            <a:ext cx="1578600" cy="1325700"/>
          </a:xfrm>
          <a:prstGeom prst="rect">
            <a:avLst/>
          </a:prstGeom>
          <a:noFill/>
          <a:ln>
            <a:noFill/>
          </a:ln>
        </p:spPr>
      </p:sp>
      <p:sp>
        <p:nvSpPr>
          <p:cNvPr id="107" name="Google Shape;107;p16"/>
          <p:cNvSpPr>
            <a:spLocks noGrp="1"/>
          </p:cNvSpPr>
          <p:nvPr>
            <p:ph type="pic" idx="8"/>
          </p:nvPr>
        </p:nvSpPr>
        <p:spPr>
          <a:xfrm>
            <a:off x="8856977" y="2124518"/>
            <a:ext cx="1578600" cy="1325700"/>
          </a:xfrm>
          <a:prstGeom prst="rect">
            <a:avLst/>
          </a:prstGeom>
          <a:noFill/>
          <a:ln>
            <a:noFill/>
          </a:ln>
        </p:spPr>
      </p:sp>
      <p:sp>
        <p:nvSpPr>
          <p:cNvPr id="108" name="Google Shape;108;p16"/>
          <p:cNvSpPr>
            <a:spLocks noGrp="1"/>
          </p:cNvSpPr>
          <p:nvPr>
            <p:ph type="pic" idx="9"/>
          </p:nvPr>
        </p:nvSpPr>
        <p:spPr>
          <a:xfrm>
            <a:off x="6840445" y="2124518"/>
            <a:ext cx="1578600" cy="1325700"/>
          </a:xfrm>
          <a:prstGeom prst="rect">
            <a:avLst/>
          </a:prstGeom>
          <a:noFill/>
          <a:ln>
            <a:noFill/>
          </a:ln>
        </p:spPr>
      </p:sp>
      <p:sp>
        <p:nvSpPr>
          <p:cNvPr id="109" name="Google Shape;109;p16"/>
          <p:cNvSpPr>
            <a:spLocks noGrp="1"/>
          </p:cNvSpPr>
          <p:nvPr>
            <p:ph type="pic" idx="13"/>
          </p:nvPr>
        </p:nvSpPr>
        <p:spPr>
          <a:xfrm>
            <a:off x="4871056" y="2124518"/>
            <a:ext cx="1578600" cy="1325700"/>
          </a:xfrm>
          <a:prstGeom prst="rect">
            <a:avLst/>
          </a:prstGeom>
          <a:noFill/>
          <a:ln>
            <a:noFill/>
          </a:ln>
        </p:spPr>
      </p:sp>
      <p:sp>
        <p:nvSpPr>
          <p:cNvPr id="110" name="Google Shape;110;p16"/>
          <p:cNvSpPr>
            <a:spLocks noGrp="1"/>
          </p:cNvSpPr>
          <p:nvPr>
            <p:ph type="pic" idx="14"/>
          </p:nvPr>
        </p:nvSpPr>
        <p:spPr>
          <a:xfrm>
            <a:off x="2850977" y="2124518"/>
            <a:ext cx="1578600" cy="1325700"/>
          </a:xfrm>
          <a:prstGeom prst="rect">
            <a:avLst/>
          </a:prstGeom>
          <a:noFill/>
          <a:ln>
            <a:noFill/>
          </a:ln>
        </p:spPr>
      </p:sp>
      <p:sp>
        <p:nvSpPr>
          <p:cNvPr id="111" name="Google Shape;111;p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6"/>
          <p:cNvSpPr txBox="1">
            <a:spLocks noGrp="1"/>
          </p:cNvSpPr>
          <p:nvPr>
            <p:ph type="ftr" idx="11"/>
          </p:nvPr>
        </p:nvSpPr>
        <p:spPr>
          <a:xfrm>
            <a:off x="3518910" y="632721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6"/>
          <p:cNvSpPr txBox="1">
            <a:spLocks noGrp="1"/>
          </p:cNvSpPr>
          <p:nvPr>
            <p:ph type="body" idx="1"/>
          </p:nvPr>
        </p:nvSpPr>
        <p:spPr>
          <a:xfrm>
            <a:off x="838200" y="3592513"/>
            <a:ext cx="1578000" cy="292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200"/>
              <a:buNone/>
              <a:defRPr sz="1200"/>
            </a:lvl1pPr>
            <a:lvl2pPr marL="914400" lvl="1" indent="-280987" algn="l">
              <a:lnSpc>
                <a:spcPct val="90000"/>
              </a:lnSpc>
              <a:spcBef>
                <a:spcPts val="500"/>
              </a:spcBef>
              <a:spcAft>
                <a:spcPts val="0"/>
              </a:spcAft>
              <a:buSzPts val="825"/>
              <a:buChar char="•"/>
              <a:defRPr sz="1100"/>
            </a:lvl2pPr>
            <a:lvl3pPr marL="1371600" lvl="2" indent="-295275" algn="l">
              <a:lnSpc>
                <a:spcPct val="90000"/>
              </a:lnSpc>
              <a:spcBef>
                <a:spcPts val="500"/>
              </a:spcBef>
              <a:spcAft>
                <a:spcPts val="0"/>
              </a:spcAft>
              <a:buSzPts val="1050"/>
              <a:buChar char="◦"/>
              <a:defRPr sz="1050"/>
            </a:lvl3pPr>
            <a:lvl4pPr marL="1828800" lvl="3" indent="-292100" algn="l">
              <a:lnSpc>
                <a:spcPct val="90000"/>
              </a:lnSpc>
              <a:spcBef>
                <a:spcPts val="500"/>
              </a:spcBef>
              <a:spcAft>
                <a:spcPts val="0"/>
              </a:spcAft>
              <a:buSzPts val="1000"/>
              <a:buChar char="▪"/>
              <a:defRPr sz="1000"/>
            </a:lvl4pPr>
            <a:lvl5pPr marL="2286000" lvl="4" indent="-260350" algn="l">
              <a:lnSpc>
                <a:spcPct val="90000"/>
              </a:lnSpc>
              <a:spcBef>
                <a:spcPts val="500"/>
              </a:spcBef>
              <a:spcAft>
                <a:spcPts val="0"/>
              </a:spcAft>
              <a:buSzPts val="5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6"/>
          <p:cNvSpPr txBox="1">
            <a:spLocks noGrp="1"/>
          </p:cNvSpPr>
          <p:nvPr>
            <p:ph type="body" idx="15"/>
          </p:nvPr>
        </p:nvSpPr>
        <p:spPr>
          <a:xfrm>
            <a:off x="2850978" y="3585369"/>
            <a:ext cx="1578600" cy="292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200"/>
              <a:buNone/>
              <a:defRPr sz="1200"/>
            </a:lvl1pPr>
            <a:lvl2pPr marL="914400" lvl="1" indent="-280987" algn="l">
              <a:lnSpc>
                <a:spcPct val="90000"/>
              </a:lnSpc>
              <a:spcBef>
                <a:spcPts val="500"/>
              </a:spcBef>
              <a:spcAft>
                <a:spcPts val="0"/>
              </a:spcAft>
              <a:buSzPts val="825"/>
              <a:buChar char="•"/>
              <a:defRPr sz="1100"/>
            </a:lvl2pPr>
            <a:lvl3pPr marL="1371600" lvl="2" indent="-295275" algn="l">
              <a:lnSpc>
                <a:spcPct val="90000"/>
              </a:lnSpc>
              <a:spcBef>
                <a:spcPts val="500"/>
              </a:spcBef>
              <a:spcAft>
                <a:spcPts val="0"/>
              </a:spcAft>
              <a:buSzPts val="1050"/>
              <a:buChar char="◦"/>
              <a:defRPr sz="1050"/>
            </a:lvl3pPr>
            <a:lvl4pPr marL="1828800" lvl="3" indent="-292100" algn="l">
              <a:lnSpc>
                <a:spcPct val="90000"/>
              </a:lnSpc>
              <a:spcBef>
                <a:spcPts val="500"/>
              </a:spcBef>
              <a:spcAft>
                <a:spcPts val="0"/>
              </a:spcAft>
              <a:buSzPts val="1000"/>
              <a:buChar char="▪"/>
              <a:defRPr sz="1000"/>
            </a:lvl4pPr>
            <a:lvl5pPr marL="2286000" lvl="4" indent="-260350" algn="l">
              <a:lnSpc>
                <a:spcPct val="90000"/>
              </a:lnSpc>
              <a:spcBef>
                <a:spcPts val="500"/>
              </a:spcBef>
              <a:spcAft>
                <a:spcPts val="0"/>
              </a:spcAft>
              <a:buSzPts val="5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6"/>
          <p:cNvSpPr txBox="1">
            <a:spLocks noGrp="1"/>
          </p:cNvSpPr>
          <p:nvPr>
            <p:ph type="body" idx="16"/>
          </p:nvPr>
        </p:nvSpPr>
        <p:spPr>
          <a:xfrm>
            <a:off x="4827667" y="3592513"/>
            <a:ext cx="1578000" cy="292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200"/>
              <a:buNone/>
              <a:defRPr sz="1200"/>
            </a:lvl1pPr>
            <a:lvl2pPr marL="914400" lvl="1" indent="-280987" algn="l">
              <a:lnSpc>
                <a:spcPct val="90000"/>
              </a:lnSpc>
              <a:spcBef>
                <a:spcPts val="500"/>
              </a:spcBef>
              <a:spcAft>
                <a:spcPts val="0"/>
              </a:spcAft>
              <a:buSzPts val="825"/>
              <a:buChar char="•"/>
              <a:defRPr sz="1100"/>
            </a:lvl2pPr>
            <a:lvl3pPr marL="1371600" lvl="2" indent="-295275" algn="l">
              <a:lnSpc>
                <a:spcPct val="90000"/>
              </a:lnSpc>
              <a:spcBef>
                <a:spcPts val="500"/>
              </a:spcBef>
              <a:spcAft>
                <a:spcPts val="0"/>
              </a:spcAft>
              <a:buSzPts val="1050"/>
              <a:buChar char="◦"/>
              <a:defRPr sz="1050"/>
            </a:lvl3pPr>
            <a:lvl4pPr marL="1828800" lvl="3" indent="-292100" algn="l">
              <a:lnSpc>
                <a:spcPct val="90000"/>
              </a:lnSpc>
              <a:spcBef>
                <a:spcPts val="500"/>
              </a:spcBef>
              <a:spcAft>
                <a:spcPts val="0"/>
              </a:spcAft>
              <a:buSzPts val="1000"/>
              <a:buChar char="▪"/>
              <a:defRPr sz="1000"/>
            </a:lvl4pPr>
            <a:lvl5pPr marL="2286000" lvl="4" indent="-260350" algn="l">
              <a:lnSpc>
                <a:spcPct val="90000"/>
              </a:lnSpc>
              <a:spcBef>
                <a:spcPts val="500"/>
              </a:spcBef>
              <a:spcAft>
                <a:spcPts val="0"/>
              </a:spcAft>
              <a:buSzPts val="5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6"/>
          <p:cNvSpPr txBox="1">
            <a:spLocks noGrp="1"/>
          </p:cNvSpPr>
          <p:nvPr>
            <p:ph type="body" idx="17"/>
          </p:nvPr>
        </p:nvSpPr>
        <p:spPr>
          <a:xfrm>
            <a:off x="6840445" y="3585369"/>
            <a:ext cx="1578600" cy="292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200"/>
              <a:buNone/>
              <a:defRPr sz="1200"/>
            </a:lvl1pPr>
            <a:lvl2pPr marL="914400" lvl="1" indent="-280987" algn="l">
              <a:lnSpc>
                <a:spcPct val="90000"/>
              </a:lnSpc>
              <a:spcBef>
                <a:spcPts val="500"/>
              </a:spcBef>
              <a:spcAft>
                <a:spcPts val="0"/>
              </a:spcAft>
              <a:buSzPts val="825"/>
              <a:buChar char="•"/>
              <a:defRPr sz="1100"/>
            </a:lvl2pPr>
            <a:lvl3pPr marL="1371600" lvl="2" indent="-295275" algn="l">
              <a:lnSpc>
                <a:spcPct val="90000"/>
              </a:lnSpc>
              <a:spcBef>
                <a:spcPts val="500"/>
              </a:spcBef>
              <a:spcAft>
                <a:spcPts val="0"/>
              </a:spcAft>
              <a:buSzPts val="1050"/>
              <a:buChar char="◦"/>
              <a:defRPr sz="1050"/>
            </a:lvl3pPr>
            <a:lvl4pPr marL="1828800" lvl="3" indent="-292100" algn="l">
              <a:lnSpc>
                <a:spcPct val="90000"/>
              </a:lnSpc>
              <a:spcBef>
                <a:spcPts val="500"/>
              </a:spcBef>
              <a:spcAft>
                <a:spcPts val="0"/>
              </a:spcAft>
              <a:buSzPts val="1000"/>
              <a:buChar char="▪"/>
              <a:defRPr sz="1000"/>
            </a:lvl4pPr>
            <a:lvl5pPr marL="2286000" lvl="4" indent="-260350" algn="l">
              <a:lnSpc>
                <a:spcPct val="90000"/>
              </a:lnSpc>
              <a:spcBef>
                <a:spcPts val="500"/>
              </a:spcBef>
              <a:spcAft>
                <a:spcPts val="0"/>
              </a:spcAft>
              <a:buSzPts val="5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6"/>
          <p:cNvSpPr txBox="1">
            <a:spLocks noGrp="1"/>
          </p:cNvSpPr>
          <p:nvPr>
            <p:ph type="body" idx="18"/>
          </p:nvPr>
        </p:nvSpPr>
        <p:spPr>
          <a:xfrm>
            <a:off x="8853051" y="3585369"/>
            <a:ext cx="1578600" cy="292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200"/>
              <a:buNone/>
              <a:defRPr sz="1200"/>
            </a:lvl1pPr>
            <a:lvl2pPr marL="914400" lvl="1" indent="-280987" algn="l">
              <a:lnSpc>
                <a:spcPct val="90000"/>
              </a:lnSpc>
              <a:spcBef>
                <a:spcPts val="500"/>
              </a:spcBef>
              <a:spcAft>
                <a:spcPts val="0"/>
              </a:spcAft>
              <a:buSzPts val="825"/>
              <a:buChar char="•"/>
              <a:defRPr sz="1100"/>
            </a:lvl2pPr>
            <a:lvl3pPr marL="1371600" lvl="2" indent="-295275" algn="l">
              <a:lnSpc>
                <a:spcPct val="90000"/>
              </a:lnSpc>
              <a:spcBef>
                <a:spcPts val="500"/>
              </a:spcBef>
              <a:spcAft>
                <a:spcPts val="0"/>
              </a:spcAft>
              <a:buSzPts val="1050"/>
              <a:buChar char="◦"/>
              <a:defRPr sz="1050"/>
            </a:lvl3pPr>
            <a:lvl4pPr marL="1828800" lvl="3" indent="-292100" algn="l">
              <a:lnSpc>
                <a:spcPct val="90000"/>
              </a:lnSpc>
              <a:spcBef>
                <a:spcPts val="500"/>
              </a:spcBef>
              <a:spcAft>
                <a:spcPts val="0"/>
              </a:spcAft>
              <a:buSzPts val="1000"/>
              <a:buChar char="▪"/>
              <a:defRPr sz="1000"/>
            </a:lvl4pPr>
            <a:lvl5pPr marL="2286000" lvl="4" indent="-260350" algn="l">
              <a:lnSpc>
                <a:spcPct val="90000"/>
              </a:lnSpc>
              <a:spcBef>
                <a:spcPts val="500"/>
              </a:spcBef>
              <a:spcAft>
                <a:spcPts val="0"/>
              </a:spcAft>
              <a:buSzPts val="5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6"/>
          <p:cNvSpPr txBox="1">
            <a:spLocks noGrp="1"/>
          </p:cNvSpPr>
          <p:nvPr>
            <p:ph type="body" idx="19"/>
          </p:nvPr>
        </p:nvSpPr>
        <p:spPr>
          <a:xfrm>
            <a:off x="889060" y="5724632"/>
            <a:ext cx="1578000" cy="292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200"/>
              <a:buNone/>
              <a:defRPr sz="1200"/>
            </a:lvl1pPr>
            <a:lvl2pPr marL="914400" lvl="1" indent="-280987" algn="l">
              <a:lnSpc>
                <a:spcPct val="90000"/>
              </a:lnSpc>
              <a:spcBef>
                <a:spcPts val="500"/>
              </a:spcBef>
              <a:spcAft>
                <a:spcPts val="0"/>
              </a:spcAft>
              <a:buSzPts val="825"/>
              <a:buChar char="•"/>
              <a:defRPr sz="1100"/>
            </a:lvl2pPr>
            <a:lvl3pPr marL="1371600" lvl="2" indent="-295275" algn="l">
              <a:lnSpc>
                <a:spcPct val="90000"/>
              </a:lnSpc>
              <a:spcBef>
                <a:spcPts val="500"/>
              </a:spcBef>
              <a:spcAft>
                <a:spcPts val="0"/>
              </a:spcAft>
              <a:buSzPts val="1050"/>
              <a:buChar char="◦"/>
              <a:defRPr sz="1050"/>
            </a:lvl3pPr>
            <a:lvl4pPr marL="1828800" lvl="3" indent="-292100" algn="l">
              <a:lnSpc>
                <a:spcPct val="90000"/>
              </a:lnSpc>
              <a:spcBef>
                <a:spcPts val="500"/>
              </a:spcBef>
              <a:spcAft>
                <a:spcPts val="0"/>
              </a:spcAft>
              <a:buSzPts val="1000"/>
              <a:buChar char="▪"/>
              <a:defRPr sz="1000"/>
            </a:lvl4pPr>
            <a:lvl5pPr marL="2286000" lvl="4" indent="-260350" algn="l">
              <a:lnSpc>
                <a:spcPct val="90000"/>
              </a:lnSpc>
              <a:spcBef>
                <a:spcPts val="500"/>
              </a:spcBef>
              <a:spcAft>
                <a:spcPts val="0"/>
              </a:spcAft>
              <a:buSzPts val="5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6"/>
          <p:cNvSpPr txBox="1">
            <a:spLocks noGrp="1"/>
          </p:cNvSpPr>
          <p:nvPr>
            <p:ph type="body" idx="20"/>
          </p:nvPr>
        </p:nvSpPr>
        <p:spPr>
          <a:xfrm>
            <a:off x="2901838" y="5717488"/>
            <a:ext cx="1578600" cy="292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200"/>
              <a:buNone/>
              <a:defRPr sz="1200"/>
            </a:lvl1pPr>
            <a:lvl2pPr marL="914400" lvl="1" indent="-280987" algn="l">
              <a:lnSpc>
                <a:spcPct val="90000"/>
              </a:lnSpc>
              <a:spcBef>
                <a:spcPts val="500"/>
              </a:spcBef>
              <a:spcAft>
                <a:spcPts val="0"/>
              </a:spcAft>
              <a:buSzPts val="825"/>
              <a:buChar char="•"/>
              <a:defRPr sz="1100"/>
            </a:lvl2pPr>
            <a:lvl3pPr marL="1371600" lvl="2" indent="-295275" algn="l">
              <a:lnSpc>
                <a:spcPct val="90000"/>
              </a:lnSpc>
              <a:spcBef>
                <a:spcPts val="500"/>
              </a:spcBef>
              <a:spcAft>
                <a:spcPts val="0"/>
              </a:spcAft>
              <a:buSzPts val="1050"/>
              <a:buChar char="◦"/>
              <a:defRPr sz="1050"/>
            </a:lvl3pPr>
            <a:lvl4pPr marL="1828800" lvl="3" indent="-292100" algn="l">
              <a:lnSpc>
                <a:spcPct val="90000"/>
              </a:lnSpc>
              <a:spcBef>
                <a:spcPts val="500"/>
              </a:spcBef>
              <a:spcAft>
                <a:spcPts val="0"/>
              </a:spcAft>
              <a:buSzPts val="1000"/>
              <a:buChar char="▪"/>
              <a:defRPr sz="1000"/>
            </a:lvl4pPr>
            <a:lvl5pPr marL="2286000" lvl="4" indent="-260350" algn="l">
              <a:lnSpc>
                <a:spcPct val="90000"/>
              </a:lnSpc>
              <a:spcBef>
                <a:spcPts val="500"/>
              </a:spcBef>
              <a:spcAft>
                <a:spcPts val="0"/>
              </a:spcAft>
              <a:buSzPts val="5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6"/>
          <p:cNvSpPr txBox="1">
            <a:spLocks noGrp="1"/>
          </p:cNvSpPr>
          <p:nvPr>
            <p:ph type="body" idx="21"/>
          </p:nvPr>
        </p:nvSpPr>
        <p:spPr>
          <a:xfrm>
            <a:off x="4878527" y="5724632"/>
            <a:ext cx="1578000" cy="292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200"/>
              <a:buNone/>
              <a:defRPr sz="1200"/>
            </a:lvl1pPr>
            <a:lvl2pPr marL="914400" lvl="1" indent="-280987" algn="l">
              <a:lnSpc>
                <a:spcPct val="90000"/>
              </a:lnSpc>
              <a:spcBef>
                <a:spcPts val="500"/>
              </a:spcBef>
              <a:spcAft>
                <a:spcPts val="0"/>
              </a:spcAft>
              <a:buSzPts val="825"/>
              <a:buChar char="•"/>
              <a:defRPr sz="1100"/>
            </a:lvl2pPr>
            <a:lvl3pPr marL="1371600" lvl="2" indent="-295275" algn="l">
              <a:lnSpc>
                <a:spcPct val="90000"/>
              </a:lnSpc>
              <a:spcBef>
                <a:spcPts val="500"/>
              </a:spcBef>
              <a:spcAft>
                <a:spcPts val="0"/>
              </a:spcAft>
              <a:buSzPts val="1050"/>
              <a:buChar char="◦"/>
              <a:defRPr sz="1050"/>
            </a:lvl3pPr>
            <a:lvl4pPr marL="1828800" lvl="3" indent="-292100" algn="l">
              <a:lnSpc>
                <a:spcPct val="90000"/>
              </a:lnSpc>
              <a:spcBef>
                <a:spcPts val="500"/>
              </a:spcBef>
              <a:spcAft>
                <a:spcPts val="0"/>
              </a:spcAft>
              <a:buSzPts val="1000"/>
              <a:buChar char="▪"/>
              <a:defRPr sz="1000"/>
            </a:lvl4pPr>
            <a:lvl5pPr marL="2286000" lvl="4" indent="-260350" algn="l">
              <a:lnSpc>
                <a:spcPct val="90000"/>
              </a:lnSpc>
              <a:spcBef>
                <a:spcPts val="500"/>
              </a:spcBef>
              <a:spcAft>
                <a:spcPts val="0"/>
              </a:spcAft>
              <a:buSzPts val="5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6"/>
          <p:cNvSpPr txBox="1">
            <a:spLocks noGrp="1"/>
          </p:cNvSpPr>
          <p:nvPr>
            <p:ph type="body" idx="22"/>
          </p:nvPr>
        </p:nvSpPr>
        <p:spPr>
          <a:xfrm>
            <a:off x="6891305" y="5717488"/>
            <a:ext cx="1578600" cy="292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200"/>
              <a:buNone/>
              <a:defRPr sz="1200"/>
            </a:lvl1pPr>
            <a:lvl2pPr marL="914400" lvl="1" indent="-280987" algn="l">
              <a:lnSpc>
                <a:spcPct val="90000"/>
              </a:lnSpc>
              <a:spcBef>
                <a:spcPts val="500"/>
              </a:spcBef>
              <a:spcAft>
                <a:spcPts val="0"/>
              </a:spcAft>
              <a:buSzPts val="825"/>
              <a:buChar char="•"/>
              <a:defRPr sz="1100"/>
            </a:lvl2pPr>
            <a:lvl3pPr marL="1371600" lvl="2" indent="-295275" algn="l">
              <a:lnSpc>
                <a:spcPct val="90000"/>
              </a:lnSpc>
              <a:spcBef>
                <a:spcPts val="500"/>
              </a:spcBef>
              <a:spcAft>
                <a:spcPts val="0"/>
              </a:spcAft>
              <a:buSzPts val="1050"/>
              <a:buChar char="◦"/>
              <a:defRPr sz="1050"/>
            </a:lvl3pPr>
            <a:lvl4pPr marL="1828800" lvl="3" indent="-292100" algn="l">
              <a:lnSpc>
                <a:spcPct val="90000"/>
              </a:lnSpc>
              <a:spcBef>
                <a:spcPts val="500"/>
              </a:spcBef>
              <a:spcAft>
                <a:spcPts val="0"/>
              </a:spcAft>
              <a:buSzPts val="1000"/>
              <a:buChar char="▪"/>
              <a:defRPr sz="1000"/>
            </a:lvl4pPr>
            <a:lvl5pPr marL="2286000" lvl="4" indent="-260350" algn="l">
              <a:lnSpc>
                <a:spcPct val="90000"/>
              </a:lnSpc>
              <a:spcBef>
                <a:spcPts val="500"/>
              </a:spcBef>
              <a:spcAft>
                <a:spcPts val="0"/>
              </a:spcAft>
              <a:buSzPts val="5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6"/>
          <p:cNvSpPr txBox="1">
            <a:spLocks noGrp="1"/>
          </p:cNvSpPr>
          <p:nvPr>
            <p:ph type="body" idx="23"/>
          </p:nvPr>
        </p:nvSpPr>
        <p:spPr>
          <a:xfrm>
            <a:off x="8903911" y="5717488"/>
            <a:ext cx="1578600" cy="292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200"/>
              <a:buNone/>
              <a:defRPr sz="1200"/>
            </a:lvl1pPr>
            <a:lvl2pPr marL="914400" lvl="1" indent="-280987" algn="l">
              <a:lnSpc>
                <a:spcPct val="90000"/>
              </a:lnSpc>
              <a:spcBef>
                <a:spcPts val="500"/>
              </a:spcBef>
              <a:spcAft>
                <a:spcPts val="0"/>
              </a:spcAft>
              <a:buSzPts val="825"/>
              <a:buChar char="•"/>
              <a:defRPr sz="1100"/>
            </a:lvl2pPr>
            <a:lvl3pPr marL="1371600" lvl="2" indent="-295275" algn="l">
              <a:lnSpc>
                <a:spcPct val="90000"/>
              </a:lnSpc>
              <a:spcBef>
                <a:spcPts val="500"/>
              </a:spcBef>
              <a:spcAft>
                <a:spcPts val="0"/>
              </a:spcAft>
              <a:buSzPts val="1050"/>
              <a:buChar char="◦"/>
              <a:defRPr sz="1050"/>
            </a:lvl3pPr>
            <a:lvl4pPr marL="1828800" lvl="3" indent="-292100" algn="l">
              <a:lnSpc>
                <a:spcPct val="90000"/>
              </a:lnSpc>
              <a:spcBef>
                <a:spcPts val="500"/>
              </a:spcBef>
              <a:spcAft>
                <a:spcPts val="0"/>
              </a:spcAft>
              <a:buSzPts val="1000"/>
              <a:buChar char="▪"/>
              <a:defRPr sz="1000"/>
            </a:lvl4pPr>
            <a:lvl5pPr marL="2286000" lvl="4" indent="-260350" algn="l">
              <a:lnSpc>
                <a:spcPct val="90000"/>
              </a:lnSpc>
              <a:spcBef>
                <a:spcPts val="500"/>
              </a:spcBef>
              <a:spcAft>
                <a:spcPts val="0"/>
              </a:spcAft>
              <a:buSzPts val="5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ata Slide">
  <p:cSld name="Data Slide">
    <p:spTree>
      <p:nvGrpSpPr>
        <p:cNvPr id="1" name="Shape 123"/>
        <p:cNvGrpSpPr/>
        <p:nvPr/>
      </p:nvGrpSpPr>
      <p:grpSpPr>
        <a:xfrm>
          <a:off x="0" y="0"/>
          <a:ext cx="0" cy="0"/>
          <a:chOff x="0" y="0"/>
          <a:chExt cx="0" cy="0"/>
        </a:xfrm>
      </p:grpSpPr>
      <p:sp>
        <p:nvSpPr>
          <p:cNvPr id="124" name="Google Shape;124;p17"/>
          <p:cNvSpPr/>
          <p:nvPr/>
        </p:nvSpPr>
        <p:spPr>
          <a:xfrm>
            <a:off x="0" y="818924"/>
            <a:ext cx="4987800" cy="1262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17"/>
          <p:cNvSpPr/>
          <p:nvPr/>
        </p:nvSpPr>
        <p:spPr>
          <a:xfrm>
            <a:off x="0" y="2571143"/>
            <a:ext cx="4987800" cy="126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17"/>
          <p:cNvSpPr/>
          <p:nvPr/>
        </p:nvSpPr>
        <p:spPr>
          <a:xfrm>
            <a:off x="1" y="4230372"/>
            <a:ext cx="4987800" cy="1262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dk1"/>
                </a:solidFill>
                <a:latin typeface="Arial"/>
                <a:ea typeface="Arial"/>
                <a:cs typeface="Arial"/>
                <a:sym typeface="Arial"/>
              </a:defRPr>
            </a:lvl1pPr>
            <a:lvl2pPr marL="0" lvl="1" indent="0" algn="r">
              <a:spcBef>
                <a:spcPts val="0"/>
              </a:spcBef>
              <a:buNone/>
              <a:defRPr sz="1200" b="0" i="0">
                <a:solidFill>
                  <a:schemeClr val="dk1"/>
                </a:solidFill>
                <a:latin typeface="Arial"/>
                <a:ea typeface="Arial"/>
                <a:cs typeface="Arial"/>
                <a:sym typeface="Arial"/>
              </a:defRPr>
            </a:lvl2pPr>
            <a:lvl3pPr marL="0" lvl="2" indent="0" algn="r">
              <a:spcBef>
                <a:spcPts val="0"/>
              </a:spcBef>
              <a:buNone/>
              <a:defRPr sz="1200" b="0" i="0">
                <a:solidFill>
                  <a:schemeClr val="dk1"/>
                </a:solidFill>
                <a:latin typeface="Arial"/>
                <a:ea typeface="Arial"/>
                <a:cs typeface="Arial"/>
                <a:sym typeface="Arial"/>
              </a:defRPr>
            </a:lvl3pPr>
            <a:lvl4pPr marL="0" lvl="3" indent="0" algn="r">
              <a:spcBef>
                <a:spcPts val="0"/>
              </a:spcBef>
              <a:buNone/>
              <a:defRPr sz="1200" b="0" i="0">
                <a:solidFill>
                  <a:schemeClr val="dk1"/>
                </a:solidFill>
                <a:latin typeface="Arial"/>
                <a:ea typeface="Arial"/>
                <a:cs typeface="Arial"/>
                <a:sym typeface="Arial"/>
              </a:defRPr>
            </a:lvl4pPr>
            <a:lvl5pPr marL="0" lvl="4" indent="0" algn="r">
              <a:spcBef>
                <a:spcPts val="0"/>
              </a:spcBef>
              <a:buNone/>
              <a:defRPr sz="1200" b="0" i="0">
                <a:solidFill>
                  <a:schemeClr val="dk1"/>
                </a:solidFill>
                <a:latin typeface="Arial"/>
                <a:ea typeface="Arial"/>
                <a:cs typeface="Arial"/>
                <a:sym typeface="Arial"/>
              </a:defRPr>
            </a:lvl5pPr>
            <a:lvl6pPr marL="0" lvl="5" indent="0" algn="r">
              <a:spcBef>
                <a:spcPts val="0"/>
              </a:spcBef>
              <a:buNone/>
              <a:defRPr sz="1200" b="0" i="0">
                <a:solidFill>
                  <a:schemeClr val="dk1"/>
                </a:solidFill>
                <a:latin typeface="Arial"/>
                <a:ea typeface="Arial"/>
                <a:cs typeface="Arial"/>
                <a:sym typeface="Arial"/>
              </a:defRPr>
            </a:lvl6pPr>
            <a:lvl7pPr marL="0" lvl="6" indent="0" algn="r">
              <a:spcBef>
                <a:spcPts val="0"/>
              </a:spcBef>
              <a:buNone/>
              <a:defRPr sz="1200" b="0" i="0">
                <a:solidFill>
                  <a:schemeClr val="dk1"/>
                </a:solidFill>
                <a:latin typeface="Arial"/>
                <a:ea typeface="Arial"/>
                <a:cs typeface="Arial"/>
                <a:sym typeface="Arial"/>
              </a:defRPr>
            </a:lvl7pPr>
            <a:lvl8pPr marL="0" lvl="7" indent="0" algn="r">
              <a:spcBef>
                <a:spcPts val="0"/>
              </a:spcBef>
              <a:buNone/>
              <a:defRPr sz="1200" b="0" i="0">
                <a:solidFill>
                  <a:schemeClr val="dk1"/>
                </a:solidFill>
                <a:latin typeface="Arial"/>
                <a:ea typeface="Arial"/>
                <a:cs typeface="Arial"/>
                <a:sym typeface="Arial"/>
              </a:defRPr>
            </a:lvl8pPr>
            <a:lvl9pPr marL="0" lvl="8" indent="0" algn="r">
              <a:spcBef>
                <a:spcPts val="0"/>
              </a:spcBef>
              <a:buNone/>
              <a:defRPr sz="12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8" name="Google Shape;128;p17"/>
          <p:cNvSpPr txBox="1">
            <a:spLocks noGrp="1"/>
          </p:cNvSpPr>
          <p:nvPr>
            <p:ph type="body" idx="1"/>
          </p:nvPr>
        </p:nvSpPr>
        <p:spPr>
          <a:xfrm>
            <a:off x="217487" y="818925"/>
            <a:ext cx="4539600" cy="12621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314325" algn="l">
              <a:lnSpc>
                <a:spcPct val="90000"/>
              </a:lnSpc>
              <a:spcBef>
                <a:spcPts val="500"/>
              </a:spcBef>
              <a:spcAft>
                <a:spcPts val="0"/>
              </a:spcAft>
              <a:buClr>
                <a:schemeClr val="lt1"/>
              </a:buClr>
              <a:buSzPts val="1350"/>
              <a:buChar char="•"/>
              <a:defRPr>
                <a:solidFill>
                  <a:schemeClr val="lt1"/>
                </a:solidFill>
              </a:defRPr>
            </a:lvl2pPr>
            <a:lvl3pPr marL="1371600" lvl="2" indent="-342900" algn="l">
              <a:lnSpc>
                <a:spcPct val="90000"/>
              </a:lnSpc>
              <a:spcBef>
                <a:spcPts val="500"/>
              </a:spcBef>
              <a:spcAft>
                <a:spcPts val="0"/>
              </a:spcAft>
              <a:buClr>
                <a:schemeClr val="lt1"/>
              </a:buClr>
              <a:buSzPts val="18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285750" algn="l">
              <a:lnSpc>
                <a:spcPct val="90000"/>
              </a:lnSpc>
              <a:spcBef>
                <a:spcPts val="500"/>
              </a:spcBef>
              <a:spcAft>
                <a:spcPts val="0"/>
              </a:spcAft>
              <a:buClr>
                <a:schemeClr val="lt1"/>
              </a:buClr>
              <a:buSzPts val="90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129" name="Google Shape;129;p17"/>
          <p:cNvSpPr txBox="1">
            <a:spLocks noGrp="1"/>
          </p:cNvSpPr>
          <p:nvPr>
            <p:ph type="body" idx="2"/>
          </p:nvPr>
        </p:nvSpPr>
        <p:spPr>
          <a:xfrm>
            <a:off x="129663" y="2602646"/>
            <a:ext cx="4627500" cy="12306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314325" algn="l">
              <a:lnSpc>
                <a:spcPct val="90000"/>
              </a:lnSpc>
              <a:spcBef>
                <a:spcPts val="500"/>
              </a:spcBef>
              <a:spcAft>
                <a:spcPts val="0"/>
              </a:spcAft>
              <a:buClr>
                <a:schemeClr val="lt1"/>
              </a:buClr>
              <a:buSzPts val="1350"/>
              <a:buChar char="•"/>
              <a:defRPr>
                <a:solidFill>
                  <a:schemeClr val="lt1"/>
                </a:solidFill>
              </a:defRPr>
            </a:lvl2pPr>
            <a:lvl3pPr marL="1371600" lvl="2" indent="-342900" algn="l">
              <a:lnSpc>
                <a:spcPct val="90000"/>
              </a:lnSpc>
              <a:spcBef>
                <a:spcPts val="500"/>
              </a:spcBef>
              <a:spcAft>
                <a:spcPts val="0"/>
              </a:spcAft>
              <a:buClr>
                <a:schemeClr val="lt1"/>
              </a:buClr>
              <a:buSzPts val="18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285750" algn="l">
              <a:lnSpc>
                <a:spcPct val="90000"/>
              </a:lnSpc>
              <a:spcBef>
                <a:spcPts val="500"/>
              </a:spcBef>
              <a:spcAft>
                <a:spcPts val="0"/>
              </a:spcAft>
              <a:buClr>
                <a:schemeClr val="lt1"/>
              </a:buClr>
              <a:buSzPts val="90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130" name="Google Shape;130;p17"/>
          <p:cNvSpPr txBox="1">
            <a:spLocks noGrp="1"/>
          </p:cNvSpPr>
          <p:nvPr>
            <p:ph type="body" idx="3"/>
          </p:nvPr>
        </p:nvSpPr>
        <p:spPr>
          <a:xfrm>
            <a:off x="129663" y="4261875"/>
            <a:ext cx="4627500" cy="12306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314325" algn="l">
              <a:lnSpc>
                <a:spcPct val="90000"/>
              </a:lnSpc>
              <a:spcBef>
                <a:spcPts val="500"/>
              </a:spcBef>
              <a:spcAft>
                <a:spcPts val="0"/>
              </a:spcAft>
              <a:buClr>
                <a:schemeClr val="lt1"/>
              </a:buClr>
              <a:buSzPts val="1350"/>
              <a:buChar char="•"/>
              <a:defRPr>
                <a:solidFill>
                  <a:schemeClr val="lt1"/>
                </a:solidFill>
              </a:defRPr>
            </a:lvl2pPr>
            <a:lvl3pPr marL="1371600" lvl="2" indent="-342900" algn="l">
              <a:lnSpc>
                <a:spcPct val="90000"/>
              </a:lnSpc>
              <a:spcBef>
                <a:spcPts val="500"/>
              </a:spcBef>
              <a:spcAft>
                <a:spcPts val="0"/>
              </a:spcAft>
              <a:buClr>
                <a:schemeClr val="lt1"/>
              </a:buClr>
              <a:buSzPts val="18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285750" algn="l">
              <a:lnSpc>
                <a:spcPct val="90000"/>
              </a:lnSpc>
              <a:spcBef>
                <a:spcPts val="500"/>
              </a:spcBef>
              <a:spcAft>
                <a:spcPts val="0"/>
              </a:spcAft>
              <a:buClr>
                <a:schemeClr val="lt1"/>
              </a:buClr>
              <a:buSzPts val="90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131" name="Google Shape;131;p17"/>
          <p:cNvSpPr txBox="1">
            <a:spLocks noGrp="1"/>
          </p:cNvSpPr>
          <p:nvPr>
            <p:ph type="ftr" idx="11"/>
          </p:nvPr>
        </p:nvSpPr>
        <p:spPr>
          <a:xfrm>
            <a:off x="3518910" y="632721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7"/>
          <p:cNvSpPr txBox="1">
            <a:spLocks noGrp="1"/>
          </p:cNvSpPr>
          <p:nvPr>
            <p:ph type="title"/>
          </p:nvPr>
        </p:nvSpPr>
        <p:spPr>
          <a:xfrm>
            <a:off x="6231608" y="818924"/>
            <a:ext cx="51222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7"/>
          <p:cNvSpPr txBox="1">
            <a:spLocks noGrp="1"/>
          </p:cNvSpPr>
          <p:nvPr>
            <p:ph type="body" idx="4"/>
          </p:nvPr>
        </p:nvSpPr>
        <p:spPr>
          <a:xfrm>
            <a:off x="6231608" y="2144487"/>
            <a:ext cx="5122800" cy="3348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285750" algn="l">
              <a:lnSpc>
                <a:spcPct val="90000"/>
              </a:lnSpc>
              <a:spcBef>
                <a:spcPts val="500"/>
              </a:spcBef>
              <a:spcAft>
                <a:spcPts val="0"/>
              </a:spcAft>
              <a:buSzPts val="9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34"/>
        <p:cNvGrpSpPr/>
        <p:nvPr/>
      </p:nvGrpSpPr>
      <p:grpSpPr>
        <a:xfrm>
          <a:off x="0" y="0"/>
          <a:ext cx="0" cy="0"/>
          <a:chOff x="0" y="0"/>
          <a:chExt cx="0" cy="0"/>
        </a:xfrm>
      </p:grpSpPr>
      <p:sp>
        <p:nvSpPr>
          <p:cNvPr id="135" name="Google Shape;135;p18"/>
          <p:cNvSpPr txBox="1"/>
          <p:nvPr/>
        </p:nvSpPr>
        <p:spPr>
          <a:xfrm>
            <a:off x="838200" y="410368"/>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1"/>
              </a:buClr>
              <a:buSzPts val="4400"/>
              <a:buFont typeface="Arial"/>
              <a:buNone/>
            </a:pPr>
            <a:endParaRPr sz="4400" b="0" i="0">
              <a:solidFill>
                <a:schemeClr val="accent1"/>
              </a:solidFill>
              <a:latin typeface="Arial"/>
              <a:ea typeface="Arial"/>
              <a:cs typeface="Arial"/>
              <a:sym typeface="Arial"/>
            </a:endParaRPr>
          </a:p>
        </p:txBody>
      </p:sp>
      <p:sp>
        <p:nvSpPr>
          <p:cNvPr id="136" name="Google Shape;136;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accent1"/>
                </a:solidFill>
                <a:latin typeface="Arial"/>
                <a:ea typeface="Arial"/>
                <a:cs typeface="Arial"/>
                <a:sym typeface="Arial"/>
              </a:defRPr>
            </a:lvl1pPr>
            <a:lvl2pPr marL="0" lvl="1" indent="0" algn="r">
              <a:spcBef>
                <a:spcPts val="0"/>
              </a:spcBef>
              <a:buNone/>
              <a:defRPr sz="1200" b="0" i="0">
                <a:solidFill>
                  <a:schemeClr val="accent1"/>
                </a:solidFill>
                <a:latin typeface="Arial"/>
                <a:ea typeface="Arial"/>
                <a:cs typeface="Arial"/>
                <a:sym typeface="Arial"/>
              </a:defRPr>
            </a:lvl2pPr>
            <a:lvl3pPr marL="0" lvl="2" indent="0" algn="r">
              <a:spcBef>
                <a:spcPts val="0"/>
              </a:spcBef>
              <a:buNone/>
              <a:defRPr sz="1200" b="0" i="0">
                <a:solidFill>
                  <a:schemeClr val="accent1"/>
                </a:solidFill>
                <a:latin typeface="Arial"/>
                <a:ea typeface="Arial"/>
                <a:cs typeface="Arial"/>
                <a:sym typeface="Arial"/>
              </a:defRPr>
            </a:lvl3pPr>
            <a:lvl4pPr marL="0" lvl="3" indent="0" algn="r">
              <a:spcBef>
                <a:spcPts val="0"/>
              </a:spcBef>
              <a:buNone/>
              <a:defRPr sz="1200" b="0" i="0">
                <a:solidFill>
                  <a:schemeClr val="accent1"/>
                </a:solidFill>
                <a:latin typeface="Arial"/>
                <a:ea typeface="Arial"/>
                <a:cs typeface="Arial"/>
                <a:sym typeface="Arial"/>
              </a:defRPr>
            </a:lvl4pPr>
            <a:lvl5pPr marL="0" lvl="4" indent="0" algn="r">
              <a:spcBef>
                <a:spcPts val="0"/>
              </a:spcBef>
              <a:buNone/>
              <a:defRPr sz="1200" b="0" i="0">
                <a:solidFill>
                  <a:schemeClr val="accent1"/>
                </a:solidFill>
                <a:latin typeface="Arial"/>
                <a:ea typeface="Arial"/>
                <a:cs typeface="Arial"/>
                <a:sym typeface="Arial"/>
              </a:defRPr>
            </a:lvl5pPr>
            <a:lvl6pPr marL="0" lvl="5" indent="0" algn="r">
              <a:spcBef>
                <a:spcPts val="0"/>
              </a:spcBef>
              <a:buNone/>
              <a:defRPr sz="1200" b="0" i="0">
                <a:solidFill>
                  <a:schemeClr val="accent1"/>
                </a:solidFill>
                <a:latin typeface="Arial"/>
                <a:ea typeface="Arial"/>
                <a:cs typeface="Arial"/>
                <a:sym typeface="Arial"/>
              </a:defRPr>
            </a:lvl6pPr>
            <a:lvl7pPr marL="0" lvl="6" indent="0" algn="r">
              <a:spcBef>
                <a:spcPts val="0"/>
              </a:spcBef>
              <a:buNone/>
              <a:defRPr sz="1200" b="0" i="0">
                <a:solidFill>
                  <a:schemeClr val="accent1"/>
                </a:solidFill>
                <a:latin typeface="Arial"/>
                <a:ea typeface="Arial"/>
                <a:cs typeface="Arial"/>
                <a:sym typeface="Arial"/>
              </a:defRPr>
            </a:lvl7pPr>
            <a:lvl8pPr marL="0" lvl="7" indent="0" algn="r">
              <a:spcBef>
                <a:spcPts val="0"/>
              </a:spcBef>
              <a:buNone/>
              <a:defRPr sz="1200" b="0" i="0">
                <a:solidFill>
                  <a:schemeClr val="accent1"/>
                </a:solidFill>
                <a:latin typeface="Arial"/>
                <a:ea typeface="Arial"/>
                <a:cs typeface="Arial"/>
                <a:sym typeface="Arial"/>
              </a:defRPr>
            </a:lvl8pPr>
            <a:lvl9pPr marL="0" lvl="8" indent="0" algn="r">
              <a:spcBef>
                <a:spcPts val="0"/>
              </a:spcBef>
              <a:buNone/>
              <a:defRPr sz="1200" b="0" i="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7" name="Google Shape;137;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18"/>
          <p:cNvSpPr txBox="1">
            <a:spLocks noGrp="1"/>
          </p:cNvSpPr>
          <p:nvPr>
            <p:ph type="ftr" idx="11"/>
          </p:nvPr>
        </p:nvSpPr>
        <p:spPr>
          <a:xfrm>
            <a:off x="3518910" y="632721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8"/>
          <p:cNvSpPr txBox="1">
            <a:spLocks noGrp="1"/>
          </p:cNvSpPr>
          <p:nvPr>
            <p:ph type="body" idx="1"/>
          </p:nvPr>
        </p:nvSpPr>
        <p:spPr>
          <a:xfrm>
            <a:off x="838200" y="1851025"/>
            <a:ext cx="5072100" cy="4059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285750" algn="l">
              <a:lnSpc>
                <a:spcPct val="90000"/>
              </a:lnSpc>
              <a:spcBef>
                <a:spcPts val="500"/>
              </a:spcBef>
              <a:spcAft>
                <a:spcPts val="0"/>
              </a:spcAft>
              <a:buSzPts val="9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18"/>
          <p:cNvSpPr txBox="1">
            <a:spLocks noGrp="1"/>
          </p:cNvSpPr>
          <p:nvPr>
            <p:ph type="body" idx="2"/>
          </p:nvPr>
        </p:nvSpPr>
        <p:spPr>
          <a:xfrm>
            <a:off x="6281738" y="1851025"/>
            <a:ext cx="5072100" cy="4059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285750" algn="l">
              <a:lnSpc>
                <a:spcPct val="90000"/>
              </a:lnSpc>
              <a:spcBef>
                <a:spcPts val="500"/>
              </a:spcBef>
              <a:spcAft>
                <a:spcPts val="0"/>
              </a:spcAft>
              <a:buSzPts val="9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1"/>
        <p:cNvGrpSpPr/>
        <p:nvPr/>
      </p:nvGrpSpPr>
      <p:grpSpPr>
        <a:xfrm>
          <a:off x="0" y="0"/>
          <a:ext cx="0" cy="0"/>
          <a:chOff x="0" y="0"/>
          <a:chExt cx="0" cy="0"/>
        </a:xfrm>
      </p:grpSpPr>
      <p:sp>
        <p:nvSpPr>
          <p:cNvPr id="142" name="Google Shape;142;p19"/>
          <p:cNvSpPr txBox="1">
            <a:spLocks noGrp="1"/>
          </p:cNvSpPr>
          <p:nvPr>
            <p:ph type="ctrTitle"/>
          </p:nvPr>
        </p:nvSpPr>
        <p:spPr>
          <a:xfrm>
            <a:off x="415611" y="992767"/>
            <a:ext cx="11360700" cy="2736900"/>
          </a:xfrm>
          <a:prstGeom prst="rect">
            <a:avLst/>
          </a:prstGeom>
        </p:spPr>
        <p:txBody>
          <a:bodyPr spcFirstLastPara="1" wrap="square" lIns="91425" tIns="45700" rIns="91425" bIns="457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43" name="Google Shape;143;p19"/>
          <p:cNvSpPr txBox="1">
            <a:spLocks noGrp="1"/>
          </p:cNvSpPr>
          <p:nvPr>
            <p:ph type="subTitle" idx="1"/>
          </p:nvPr>
        </p:nvSpPr>
        <p:spPr>
          <a:xfrm>
            <a:off x="415600" y="3778833"/>
            <a:ext cx="11360700" cy="1056900"/>
          </a:xfrm>
          <a:prstGeom prst="rect">
            <a:avLst/>
          </a:prstGeom>
        </p:spPr>
        <p:txBody>
          <a:bodyPr spcFirstLastPara="1" wrap="square" lIns="91425" tIns="45700" rIns="91425" bIns="45700" anchor="t" anchorCtr="0">
            <a:normAutofit/>
          </a:bodyPr>
          <a:lstStyle>
            <a:lvl1pPr lvl="0" algn="ctr">
              <a:lnSpc>
                <a:spcPct val="100000"/>
              </a:lnSpc>
              <a:spcBef>
                <a:spcPts val="1000"/>
              </a:spcBef>
              <a:spcAft>
                <a:spcPts val="0"/>
              </a:spcAft>
              <a:buSzPts val="3700"/>
              <a:buNone/>
              <a:defRPr sz="3700"/>
            </a:lvl1pPr>
            <a:lvl2pPr lvl="1" algn="ctr">
              <a:lnSpc>
                <a:spcPct val="100000"/>
              </a:lnSpc>
              <a:spcBef>
                <a:spcPts val="500"/>
              </a:spcBef>
              <a:spcAft>
                <a:spcPts val="0"/>
              </a:spcAft>
              <a:buSzPts val="3700"/>
              <a:buNone/>
              <a:defRPr sz="3700"/>
            </a:lvl2pPr>
            <a:lvl3pPr lvl="2" algn="ctr">
              <a:lnSpc>
                <a:spcPct val="100000"/>
              </a:lnSpc>
              <a:spcBef>
                <a:spcPts val="500"/>
              </a:spcBef>
              <a:spcAft>
                <a:spcPts val="0"/>
              </a:spcAft>
              <a:buSzPts val="3700"/>
              <a:buNone/>
              <a:defRPr sz="3700"/>
            </a:lvl3pPr>
            <a:lvl4pPr lvl="3" algn="ctr">
              <a:lnSpc>
                <a:spcPct val="100000"/>
              </a:lnSpc>
              <a:spcBef>
                <a:spcPts val="500"/>
              </a:spcBef>
              <a:spcAft>
                <a:spcPts val="0"/>
              </a:spcAft>
              <a:buSzPts val="3700"/>
              <a:buNone/>
              <a:defRPr sz="3700"/>
            </a:lvl4pPr>
            <a:lvl5pPr lvl="4" algn="ctr">
              <a:lnSpc>
                <a:spcPct val="100000"/>
              </a:lnSpc>
              <a:spcBef>
                <a:spcPts val="500"/>
              </a:spcBef>
              <a:spcAft>
                <a:spcPts val="0"/>
              </a:spcAft>
              <a:buSzPts val="3700"/>
              <a:buNone/>
              <a:defRPr sz="3700"/>
            </a:lvl5pPr>
            <a:lvl6pPr lvl="5" algn="ctr">
              <a:lnSpc>
                <a:spcPct val="100000"/>
              </a:lnSpc>
              <a:spcBef>
                <a:spcPts val="500"/>
              </a:spcBef>
              <a:spcAft>
                <a:spcPts val="0"/>
              </a:spcAft>
              <a:buSzPts val="3700"/>
              <a:buNone/>
              <a:defRPr sz="3700"/>
            </a:lvl6pPr>
            <a:lvl7pPr lvl="6" algn="ctr">
              <a:lnSpc>
                <a:spcPct val="100000"/>
              </a:lnSpc>
              <a:spcBef>
                <a:spcPts val="500"/>
              </a:spcBef>
              <a:spcAft>
                <a:spcPts val="0"/>
              </a:spcAft>
              <a:buSzPts val="3700"/>
              <a:buNone/>
              <a:defRPr sz="3700"/>
            </a:lvl7pPr>
            <a:lvl8pPr lvl="7" algn="ctr">
              <a:lnSpc>
                <a:spcPct val="100000"/>
              </a:lnSpc>
              <a:spcBef>
                <a:spcPts val="500"/>
              </a:spcBef>
              <a:spcAft>
                <a:spcPts val="0"/>
              </a:spcAft>
              <a:buSzPts val="3700"/>
              <a:buNone/>
              <a:defRPr sz="3700"/>
            </a:lvl8pPr>
            <a:lvl9pPr lvl="8" algn="ctr">
              <a:lnSpc>
                <a:spcPct val="100000"/>
              </a:lnSpc>
              <a:spcBef>
                <a:spcPts val="500"/>
              </a:spcBef>
              <a:spcAft>
                <a:spcPts val="0"/>
              </a:spcAft>
              <a:buSzPts val="3700"/>
              <a:buNone/>
              <a:defRPr sz="3700"/>
            </a:lvl9pPr>
          </a:lstStyle>
          <a:p>
            <a:endParaRPr/>
          </a:p>
        </p:txBody>
      </p:sp>
      <p:sp>
        <p:nvSpPr>
          <p:cNvPr id="144" name="Google Shape;144;p19"/>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594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Main Title 2">
  <p:cSld name="Main Title 2">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32227" y="1210905"/>
            <a:ext cx="10515600" cy="2401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None/>
              <a:defRPr sz="540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831850" y="3612233"/>
            <a:ext cx="10515600" cy="79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a:solidFill>
                  <a:schemeClr val="accent2"/>
                </a:solidFill>
              </a:defRPr>
            </a:lvl1pPr>
            <a:lvl2pPr marL="914400" lvl="1" indent="-314325" algn="l">
              <a:lnSpc>
                <a:spcPct val="90000"/>
              </a:lnSpc>
              <a:spcBef>
                <a:spcPts val="500"/>
              </a:spcBef>
              <a:spcAft>
                <a:spcPts val="0"/>
              </a:spcAft>
              <a:buClr>
                <a:schemeClr val="accent2"/>
              </a:buClr>
              <a:buSzPts val="1350"/>
              <a:buChar char="•"/>
              <a:defRPr>
                <a:solidFill>
                  <a:schemeClr val="accent2"/>
                </a:solidFill>
              </a:defRPr>
            </a:lvl2pPr>
            <a:lvl3pPr marL="1371600" lvl="2" indent="-342900" algn="l">
              <a:lnSpc>
                <a:spcPct val="90000"/>
              </a:lnSpc>
              <a:spcBef>
                <a:spcPts val="500"/>
              </a:spcBef>
              <a:spcAft>
                <a:spcPts val="0"/>
              </a:spcAft>
              <a:buSzPts val="1800"/>
              <a:buChar char="◦"/>
              <a:defRPr>
                <a:solidFill>
                  <a:schemeClr val="accent2"/>
                </a:solidFill>
              </a:defRPr>
            </a:lvl3pPr>
            <a:lvl4pPr marL="1828800" lvl="3" indent="-342900" algn="l">
              <a:lnSpc>
                <a:spcPct val="90000"/>
              </a:lnSpc>
              <a:spcBef>
                <a:spcPts val="500"/>
              </a:spcBef>
              <a:spcAft>
                <a:spcPts val="0"/>
              </a:spcAft>
              <a:buClr>
                <a:schemeClr val="accent2"/>
              </a:buClr>
              <a:buSzPts val="1800"/>
              <a:buChar char="▪"/>
              <a:defRPr>
                <a:solidFill>
                  <a:schemeClr val="accent2"/>
                </a:solidFill>
              </a:defRPr>
            </a:lvl4pPr>
            <a:lvl5pPr marL="2286000" lvl="4" indent="-285750" algn="l">
              <a:lnSpc>
                <a:spcPct val="90000"/>
              </a:lnSpc>
              <a:spcBef>
                <a:spcPts val="500"/>
              </a:spcBef>
              <a:spcAft>
                <a:spcPts val="0"/>
              </a:spcAft>
              <a:buSzPts val="900"/>
              <a:buChar char="□"/>
              <a:defRPr>
                <a:solidFill>
                  <a:schemeClr val="accent2"/>
                </a:solidFill>
              </a:defRPr>
            </a:lvl5pPr>
            <a:lvl6pPr marL="2743200" lvl="5" indent="-342900" algn="l">
              <a:lnSpc>
                <a:spcPct val="90000"/>
              </a:lnSpc>
              <a:spcBef>
                <a:spcPts val="500"/>
              </a:spcBef>
              <a:spcAft>
                <a:spcPts val="0"/>
              </a:spcAft>
              <a:buClr>
                <a:schemeClr val="accent2"/>
              </a:buClr>
              <a:buSzPts val="1800"/>
              <a:buChar char="•"/>
              <a:defRPr>
                <a:solidFill>
                  <a:schemeClr val="accent2"/>
                </a:solidFill>
              </a:defRPr>
            </a:lvl6pPr>
            <a:lvl7pPr marL="3200400" lvl="6" indent="-342900" algn="l">
              <a:lnSpc>
                <a:spcPct val="90000"/>
              </a:lnSpc>
              <a:spcBef>
                <a:spcPts val="500"/>
              </a:spcBef>
              <a:spcAft>
                <a:spcPts val="0"/>
              </a:spcAft>
              <a:buClr>
                <a:schemeClr val="accent2"/>
              </a:buClr>
              <a:buSzPts val="1800"/>
              <a:buChar char="•"/>
              <a:defRPr>
                <a:solidFill>
                  <a:schemeClr val="accent2"/>
                </a:solidFill>
              </a:defRPr>
            </a:lvl7pPr>
            <a:lvl8pPr marL="3657600" lvl="7" indent="-342900" algn="l">
              <a:lnSpc>
                <a:spcPct val="90000"/>
              </a:lnSpc>
              <a:spcBef>
                <a:spcPts val="500"/>
              </a:spcBef>
              <a:spcAft>
                <a:spcPts val="0"/>
              </a:spcAft>
              <a:buClr>
                <a:schemeClr val="accent2"/>
              </a:buClr>
              <a:buSzPts val="1800"/>
              <a:buChar char="•"/>
              <a:defRPr>
                <a:solidFill>
                  <a:schemeClr val="accent2"/>
                </a:solidFill>
              </a:defRPr>
            </a:lvl8pPr>
            <a:lvl9pPr marL="4114800" lvl="8" indent="-342900" algn="l">
              <a:lnSpc>
                <a:spcPct val="90000"/>
              </a:lnSpc>
              <a:spcBef>
                <a:spcPts val="500"/>
              </a:spcBef>
              <a:spcAft>
                <a:spcPts val="0"/>
              </a:spcAft>
              <a:buClr>
                <a:schemeClr val="accent2"/>
              </a:buClr>
              <a:buSzPts val="1800"/>
              <a:buChar char="•"/>
              <a:defRPr>
                <a:solidFill>
                  <a:schemeClr val="accent2"/>
                </a:solidFill>
              </a:defRPr>
            </a:lvl9pPr>
          </a:lstStyle>
          <a:p>
            <a:endParaRPr/>
          </a:p>
        </p:txBody>
      </p:sp>
      <p:pic>
        <p:nvPicPr>
          <p:cNvPr id="22" name="Google Shape;22;p3"/>
          <p:cNvPicPr preferRelativeResize="0"/>
          <p:nvPr/>
        </p:nvPicPr>
        <p:blipFill rotWithShape="1">
          <a:blip r:embed="rId3">
            <a:alphaModFix/>
          </a:blip>
          <a:srcRect/>
          <a:stretch/>
        </p:blipFill>
        <p:spPr>
          <a:xfrm>
            <a:off x="863838" y="6385512"/>
            <a:ext cx="1289702" cy="2660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Icon Slide">
  <p:cSld name="3 Icon Slide">
    <p:bg>
      <p:bgPr>
        <a:solidFill>
          <a:schemeClr val="lt1"/>
        </a:solidFill>
        <a:effectLst/>
      </p:bgPr>
    </p:bg>
    <p:spTree>
      <p:nvGrpSpPr>
        <p:cNvPr id="1" name="Shape 23"/>
        <p:cNvGrpSpPr/>
        <p:nvPr/>
      </p:nvGrpSpPr>
      <p:grpSpPr>
        <a:xfrm>
          <a:off x="0" y="0"/>
          <a:ext cx="0" cy="0"/>
          <a:chOff x="0" y="0"/>
          <a:chExt cx="0" cy="0"/>
        </a:xfrm>
      </p:grpSpPr>
      <p:sp>
        <p:nvSpPr>
          <p:cNvPr id="24" name="Google Shape;24;p4"/>
          <p:cNvSpPr txBox="1"/>
          <p:nvPr/>
        </p:nvSpPr>
        <p:spPr>
          <a:xfrm>
            <a:off x="493780" y="432190"/>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1"/>
              </a:buClr>
              <a:buSzPts val="4400"/>
              <a:buFont typeface="Arial"/>
              <a:buNone/>
            </a:pPr>
            <a:endParaRPr sz="4400" b="0" i="0" u="none" strike="noStrike" cap="none">
              <a:solidFill>
                <a:schemeClr val="accent1"/>
              </a:solidFill>
              <a:latin typeface="Arial"/>
              <a:ea typeface="Arial"/>
              <a:cs typeface="Arial"/>
              <a:sym typeface="Arial"/>
            </a:endParaRPr>
          </a:p>
        </p:txBody>
      </p:sp>
      <p:sp>
        <p:nvSpPr>
          <p:cNvPr id="25" name="Google Shape;25;p4"/>
          <p:cNvSpPr txBox="1">
            <a:spLocks noGrp="1"/>
          </p:cNvSpPr>
          <p:nvPr>
            <p:ph type="body" idx="1"/>
          </p:nvPr>
        </p:nvSpPr>
        <p:spPr>
          <a:xfrm>
            <a:off x="838200" y="4128130"/>
            <a:ext cx="2813100" cy="1368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a:solidFill>
                  <a:schemeClr val="dk1"/>
                </a:solidFill>
              </a:defRPr>
            </a:lvl1pPr>
            <a:lvl2pPr marL="914400" lvl="1" indent="-323850" algn="l">
              <a:lnSpc>
                <a:spcPct val="90000"/>
              </a:lnSpc>
              <a:spcBef>
                <a:spcPts val="500"/>
              </a:spcBef>
              <a:spcAft>
                <a:spcPts val="0"/>
              </a:spcAft>
              <a:buClr>
                <a:schemeClr val="dk1"/>
              </a:buClr>
              <a:buSzPts val="15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279400" algn="l">
              <a:lnSpc>
                <a:spcPct val="90000"/>
              </a:lnSpc>
              <a:spcBef>
                <a:spcPts val="500"/>
              </a:spcBef>
              <a:spcAft>
                <a:spcPts val="0"/>
              </a:spcAft>
              <a:buClr>
                <a:schemeClr val="dk1"/>
              </a:buClr>
              <a:buSzPts val="8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
          <p:cNvSpPr txBox="1">
            <a:spLocks noGrp="1"/>
          </p:cNvSpPr>
          <p:nvPr>
            <p:ph type="body" idx="2"/>
          </p:nvPr>
        </p:nvSpPr>
        <p:spPr>
          <a:xfrm>
            <a:off x="8336945" y="4128130"/>
            <a:ext cx="2742000" cy="1368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a:solidFill>
                  <a:schemeClr val="dk1"/>
                </a:solidFill>
              </a:defRPr>
            </a:lvl1pPr>
            <a:lvl2pPr marL="914400" lvl="1" indent="-323850" algn="l">
              <a:lnSpc>
                <a:spcPct val="90000"/>
              </a:lnSpc>
              <a:spcBef>
                <a:spcPts val="500"/>
              </a:spcBef>
              <a:spcAft>
                <a:spcPts val="0"/>
              </a:spcAft>
              <a:buClr>
                <a:schemeClr val="dk1"/>
              </a:buClr>
              <a:buSzPts val="15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279400" algn="l">
              <a:lnSpc>
                <a:spcPct val="90000"/>
              </a:lnSpc>
              <a:spcBef>
                <a:spcPts val="500"/>
              </a:spcBef>
              <a:spcAft>
                <a:spcPts val="0"/>
              </a:spcAft>
              <a:buClr>
                <a:schemeClr val="dk1"/>
              </a:buClr>
              <a:buSzPts val="8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
          <p:cNvSpPr txBox="1">
            <a:spLocks noGrp="1"/>
          </p:cNvSpPr>
          <p:nvPr>
            <p:ph type="body" idx="3"/>
          </p:nvPr>
        </p:nvSpPr>
        <p:spPr>
          <a:xfrm>
            <a:off x="4753474" y="4128910"/>
            <a:ext cx="2813100" cy="1368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a:solidFill>
                  <a:schemeClr val="dk1"/>
                </a:solidFill>
              </a:defRPr>
            </a:lvl1pPr>
            <a:lvl2pPr marL="914400" lvl="1" indent="-323850" algn="l">
              <a:lnSpc>
                <a:spcPct val="90000"/>
              </a:lnSpc>
              <a:spcBef>
                <a:spcPts val="500"/>
              </a:spcBef>
              <a:spcAft>
                <a:spcPts val="0"/>
              </a:spcAft>
              <a:buClr>
                <a:schemeClr val="dk1"/>
              </a:buClr>
              <a:buSzPts val="15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279400" algn="l">
              <a:lnSpc>
                <a:spcPct val="90000"/>
              </a:lnSpc>
              <a:spcBef>
                <a:spcPts val="500"/>
              </a:spcBef>
              <a:spcAft>
                <a:spcPts val="0"/>
              </a:spcAft>
              <a:buClr>
                <a:schemeClr val="dk1"/>
              </a:buClr>
              <a:buSzPts val="8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sldNum" idx="12"/>
          </p:nvPr>
        </p:nvSpPr>
        <p:spPr>
          <a:xfrm>
            <a:off x="8610600" y="6342639"/>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4"/>
          <p:cNvSpPr>
            <a:spLocks noGrp="1"/>
          </p:cNvSpPr>
          <p:nvPr>
            <p:ph type="pic" idx="4"/>
          </p:nvPr>
        </p:nvSpPr>
        <p:spPr>
          <a:xfrm>
            <a:off x="838767" y="1844310"/>
            <a:ext cx="2813100" cy="2165400"/>
          </a:xfrm>
          <a:prstGeom prst="rect">
            <a:avLst/>
          </a:prstGeom>
          <a:noFill/>
          <a:ln>
            <a:noFill/>
          </a:ln>
        </p:spPr>
      </p:sp>
      <p:sp>
        <p:nvSpPr>
          <p:cNvPr id="30" name="Google Shape;30;p4"/>
          <p:cNvSpPr>
            <a:spLocks noGrp="1"/>
          </p:cNvSpPr>
          <p:nvPr>
            <p:ph type="pic" idx="5"/>
          </p:nvPr>
        </p:nvSpPr>
        <p:spPr>
          <a:xfrm>
            <a:off x="8335869" y="1830131"/>
            <a:ext cx="2742000" cy="2165400"/>
          </a:xfrm>
          <a:prstGeom prst="rect">
            <a:avLst/>
          </a:prstGeom>
          <a:noFill/>
          <a:ln>
            <a:noFill/>
          </a:ln>
        </p:spPr>
      </p:sp>
      <p:sp>
        <p:nvSpPr>
          <p:cNvPr id="31" name="Google Shape;31;p4"/>
          <p:cNvSpPr>
            <a:spLocks noGrp="1"/>
          </p:cNvSpPr>
          <p:nvPr>
            <p:ph type="pic" idx="6"/>
          </p:nvPr>
        </p:nvSpPr>
        <p:spPr>
          <a:xfrm>
            <a:off x="4753474" y="1829619"/>
            <a:ext cx="2813100" cy="2165400"/>
          </a:xfrm>
          <a:prstGeom prst="rect">
            <a:avLst/>
          </a:prstGeom>
          <a:noFill/>
          <a:ln>
            <a:noFill/>
          </a:ln>
        </p:spPr>
      </p:sp>
      <p:sp>
        <p:nvSpPr>
          <p:cNvPr id="32" name="Google Shape;32;p4"/>
          <p:cNvSpPr txBox="1">
            <a:spLocks noGrp="1"/>
          </p:cNvSpPr>
          <p:nvPr>
            <p:ph type="title"/>
          </p:nvPr>
        </p:nvSpPr>
        <p:spPr>
          <a:xfrm>
            <a:off x="838200" y="365125"/>
            <a:ext cx="102399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ftr" idx="11"/>
          </p:nvPr>
        </p:nvSpPr>
        <p:spPr>
          <a:xfrm>
            <a:off x="3518910" y="632721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End Slide">
  <p:cSld name="End Slide">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0" y="2022755"/>
            <a:ext cx="12192000" cy="24012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5400"/>
              <a:buNone/>
              <a:defRPr sz="540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6" name="Google Shape;36;p5"/>
          <p:cNvPicPr preferRelativeResize="0"/>
          <p:nvPr/>
        </p:nvPicPr>
        <p:blipFill rotWithShape="1">
          <a:blip r:embed="rId3">
            <a:alphaModFix/>
          </a:blip>
          <a:srcRect/>
          <a:stretch/>
        </p:blipFill>
        <p:spPr>
          <a:xfrm>
            <a:off x="4721413" y="5600607"/>
            <a:ext cx="2749173" cy="56701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Logo Slide">
  <p:cSld name="Logo Slide">
    <p:bg>
      <p:bgPr>
        <a:blipFill>
          <a:blip r:embed="rId2">
            <a:alphaModFix/>
          </a:blip>
          <a:stretch>
            <a:fillRect/>
          </a:stretch>
        </a:blipFill>
        <a:effectLst/>
      </p:bgPr>
    </p:bg>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3">
            <a:alphaModFix/>
          </a:blip>
          <a:srcRect/>
          <a:stretch/>
        </p:blipFill>
        <p:spPr>
          <a:xfrm>
            <a:off x="3778195" y="2956884"/>
            <a:ext cx="4635612" cy="94423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randed Content">
  <p:cSld name="Branded Content">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sldNum" idx="12"/>
          </p:nvPr>
        </p:nvSpPr>
        <p:spPr>
          <a:xfrm>
            <a:off x="8610600" y="6342639"/>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Arial"/>
                <a:ea typeface="Arial"/>
                <a:cs typeface="Arial"/>
                <a:sym typeface="Arial"/>
              </a:defRPr>
            </a:lvl1pPr>
            <a:lvl2pPr marL="0" lvl="1" indent="0" algn="r">
              <a:spcBef>
                <a:spcPts val="0"/>
              </a:spcBef>
              <a:buNone/>
              <a:defRPr sz="1200" b="0" i="0" u="none" strike="noStrike" cap="none">
                <a:solidFill>
                  <a:schemeClr val="lt1"/>
                </a:solidFill>
                <a:latin typeface="Arial"/>
                <a:ea typeface="Arial"/>
                <a:cs typeface="Arial"/>
                <a:sym typeface="Arial"/>
              </a:defRPr>
            </a:lvl2pPr>
            <a:lvl3pPr marL="0" lvl="2" indent="0" algn="r">
              <a:spcBef>
                <a:spcPts val="0"/>
              </a:spcBef>
              <a:buNone/>
              <a:defRPr sz="1200" b="0" i="0" u="none" strike="noStrike" cap="none">
                <a:solidFill>
                  <a:schemeClr val="lt1"/>
                </a:solidFill>
                <a:latin typeface="Arial"/>
                <a:ea typeface="Arial"/>
                <a:cs typeface="Arial"/>
                <a:sym typeface="Arial"/>
              </a:defRPr>
            </a:lvl3pPr>
            <a:lvl4pPr marL="0" lvl="3" indent="0" algn="r">
              <a:spcBef>
                <a:spcPts val="0"/>
              </a:spcBef>
              <a:buNone/>
              <a:defRPr sz="1200" b="0" i="0" u="none" strike="noStrike" cap="none">
                <a:solidFill>
                  <a:schemeClr val="lt1"/>
                </a:solidFill>
                <a:latin typeface="Arial"/>
                <a:ea typeface="Arial"/>
                <a:cs typeface="Arial"/>
                <a:sym typeface="Arial"/>
              </a:defRPr>
            </a:lvl4pPr>
            <a:lvl5pPr marL="0" lvl="4" indent="0" algn="r">
              <a:spcBef>
                <a:spcPts val="0"/>
              </a:spcBef>
              <a:buNone/>
              <a:defRPr sz="1200" b="0" i="0" u="none" strike="noStrike" cap="none">
                <a:solidFill>
                  <a:schemeClr val="lt1"/>
                </a:solidFill>
                <a:latin typeface="Arial"/>
                <a:ea typeface="Arial"/>
                <a:cs typeface="Arial"/>
                <a:sym typeface="Arial"/>
              </a:defRPr>
            </a:lvl5pPr>
            <a:lvl6pPr marL="0" lvl="5" indent="0" algn="r">
              <a:spcBef>
                <a:spcPts val="0"/>
              </a:spcBef>
              <a:buNone/>
              <a:defRPr sz="1200" b="0" i="0" u="none" strike="noStrike" cap="none">
                <a:solidFill>
                  <a:schemeClr val="lt1"/>
                </a:solidFill>
                <a:latin typeface="Arial"/>
                <a:ea typeface="Arial"/>
                <a:cs typeface="Arial"/>
                <a:sym typeface="Arial"/>
              </a:defRPr>
            </a:lvl6pPr>
            <a:lvl7pPr marL="0" lvl="6" indent="0" algn="r">
              <a:spcBef>
                <a:spcPts val="0"/>
              </a:spcBef>
              <a:buNone/>
              <a:defRPr sz="1200" b="0" i="0" u="none" strike="noStrike" cap="none">
                <a:solidFill>
                  <a:schemeClr val="lt1"/>
                </a:solidFill>
                <a:latin typeface="Arial"/>
                <a:ea typeface="Arial"/>
                <a:cs typeface="Arial"/>
                <a:sym typeface="Arial"/>
              </a:defRPr>
            </a:lvl7pPr>
            <a:lvl8pPr marL="0" lvl="7" indent="0" algn="r">
              <a:spcBef>
                <a:spcPts val="0"/>
              </a:spcBef>
              <a:buNone/>
              <a:defRPr sz="1200" b="0" i="0" u="none" strike="noStrike" cap="none">
                <a:solidFill>
                  <a:schemeClr val="lt1"/>
                </a:solidFill>
                <a:latin typeface="Arial"/>
                <a:ea typeface="Arial"/>
                <a:cs typeface="Arial"/>
                <a:sym typeface="Arial"/>
              </a:defRPr>
            </a:lvl8pPr>
            <a:lvl9pPr marL="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7"/>
          <p:cNvSpPr txBox="1">
            <a:spLocks noGrp="1"/>
          </p:cNvSpPr>
          <p:nvPr>
            <p:ph type="ftr" idx="11"/>
          </p:nvPr>
        </p:nvSpPr>
        <p:spPr>
          <a:xfrm>
            <a:off x="2427515" y="6299095"/>
            <a:ext cx="35922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title"/>
          </p:nvPr>
        </p:nvSpPr>
        <p:spPr>
          <a:xfrm>
            <a:off x="838200" y="365125"/>
            <a:ext cx="5181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838200" y="1862138"/>
            <a:ext cx="5181600" cy="3886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285750" algn="l">
              <a:lnSpc>
                <a:spcPct val="90000"/>
              </a:lnSpc>
              <a:spcBef>
                <a:spcPts val="500"/>
              </a:spcBef>
              <a:spcAft>
                <a:spcPts val="0"/>
              </a:spcAft>
              <a:buSzPts val="9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reaker Slide">
  <p:cSld name="Breaker Slide">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722325" y="1767260"/>
            <a:ext cx="5449800" cy="2401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None/>
              <a:defRPr sz="54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
          <p:cNvSpPr txBox="1">
            <a:spLocks noGrp="1"/>
          </p:cNvSpPr>
          <p:nvPr>
            <p:ph type="body" idx="1"/>
          </p:nvPr>
        </p:nvSpPr>
        <p:spPr>
          <a:xfrm>
            <a:off x="722325" y="4182688"/>
            <a:ext cx="5449800" cy="79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14325" algn="l">
              <a:lnSpc>
                <a:spcPct val="90000"/>
              </a:lnSpc>
              <a:spcBef>
                <a:spcPts val="500"/>
              </a:spcBef>
              <a:spcAft>
                <a:spcPts val="0"/>
              </a:spcAft>
              <a:buClr>
                <a:schemeClr val="accent2"/>
              </a:buClr>
              <a:buSzPts val="1350"/>
              <a:buChar char="•"/>
              <a:defRPr b="1">
                <a:solidFill>
                  <a:schemeClr val="accent2"/>
                </a:solidFill>
              </a:defRPr>
            </a:lvl2pPr>
            <a:lvl3pPr marL="1371600" lvl="2" indent="-342900" algn="l">
              <a:lnSpc>
                <a:spcPct val="90000"/>
              </a:lnSpc>
              <a:spcBef>
                <a:spcPts val="500"/>
              </a:spcBef>
              <a:spcAft>
                <a:spcPts val="0"/>
              </a:spcAft>
              <a:buSzPts val="1800"/>
              <a:buChar char="◦"/>
              <a:defRPr b="1">
                <a:solidFill>
                  <a:schemeClr val="accent2"/>
                </a:solidFill>
              </a:defRPr>
            </a:lvl3pPr>
            <a:lvl4pPr marL="1828800" lvl="3" indent="-342900" algn="l">
              <a:lnSpc>
                <a:spcPct val="90000"/>
              </a:lnSpc>
              <a:spcBef>
                <a:spcPts val="500"/>
              </a:spcBef>
              <a:spcAft>
                <a:spcPts val="0"/>
              </a:spcAft>
              <a:buClr>
                <a:schemeClr val="accent2"/>
              </a:buClr>
              <a:buSzPts val="1800"/>
              <a:buChar char="▪"/>
              <a:defRPr b="1">
                <a:solidFill>
                  <a:schemeClr val="accent2"/>
                </a:solidFill>
              </a:defRPr>
            </a:lvl4pPr>
            <a:lvl5pPr marL="2286000" lvl="4" indent="-285750" algn="l">
              <a:lnSpc>
                <a:spcPct val="90000"/>
              </a:lnSpc>
              <a:spcBef>
                <a:spcPts val="500"/>
              </a:spcBef>
              <a:spcAft>
                <a:spcPts val="0"/>
              </a:spcAft>
              <a:buSzPts val="900"/>
              <a:buChar char="□"/>
              <a:defRPr b="1">
                <a:solidFill>
                  <a:schemeClr val="accent2"/>
                </a:solidFill>
              </a:defRPr>
            </a:lvl5pPr>
            <a:lvl6pPr marL="2743200" lvl="5" indent="-342900" algn="l">
              <a:lnSpc>
                <a:spcPct val="90000"/>
              </a:lnSpc>
              <a:spcBef>
                <a:spcPts val="500"/>
              </a:spcBef>
              <a:spcAft>
                <a:spcPts val="0"/>
              </a:spcAft>
              <a:buClr>
                <a:schemeClr val="accent2"/>
              </a:buClr>
              <a:buSzPts val="1800"/>
              <a:buChar char="•"/>
              <a:defRPr b="1">
                <a:solidFill>
                  <a:schemeClr val="accent2"/>
                </a:solidFill>
              </a:defRPr>
            </a:lvl6pPr>
            <a:lvl7pPr marL="3200400" lvl="6" indent="-342900" algn="l">
              <a:lnSpc>
                <a:spcPct val="90000"/>
              </a:lnSpc>
              <a:spcBef>
                <a:spcPts val="500"/>
              </a:spcBef>
              <a:spcAft>
                <a:spcPts val="0"/>
              </a:spcAft>
              <a:buClr>
                <a:schemeClr val="accent2"/>
              </a:buClr>
              <a:buSzPts val="1800"/>
              <a:buChar char="•"/>
              <a:defRPr b="1">
                <a:solidFill>
                  <a:schemeClr val="accent2"/>
                </a:solidFill>
              </a:defRPr>
            </a:lvl7pPr>
            <a:lvl8pPr marL="3657600" lvl="7" indent="-342900" algn="l">
              <a:lnSpc>
                <a:spcPct val="90000"/>
              </a:lnSpc>
              <a:spcBef>
                <a:spcPts val="500"/>
              </a:spcBef>
              <a:spcAft>
                <a:spcPts val="0"/>
              </a:spcAft>
              <a:buClr>
                <a:schemeClr val="accent2"/>
              </a:buClr>
              <a:buSzPts val="1800"/>
              <a:buChar char="•"/>
              <a:defRPr b="1">
                <a:solidFill>
                  <a:schemeClr val="accent2"/>
                </a:solidFill>
              </a:defRPr>
            </a:lvl8pPr>
            <a:lvl9pPr marL="4114800" lvl="8" indent="-342900" algn="l">
              <a:lnSpc>
                <a:spcPct val="90000"/>
              </a:lnSpc>
              <a:spcBef>
                <a:spcPts val="500"/>
              </a:spcBef>
              <a:spcAft>
                <a:spcPts val="0"/>
              </a:spcAft>
              <a:buClr>
                <a:schemeClr val="accent2"/>
              </a:buClr>
              <a:buSzPts val="1800"/>
              <a:buChar char="•"/>
              <a:defRPr b="1">
                <a:solidFill>
                  <a:schemeClr val="accent2"/>
                </a:solidFill>
              </a:defRPr>
            </a:lvl9pPr>
          </a:lstStyle>
          <a:p>
            <a:endParaRPr/>
          </a:p>
        </p:txBody>
      </p:sp>
      <p:pic>
        <p:nvPicPr>
          <p:cNvPr id="47" name="Google Shape;47;p8"/>
          <p:cNvPicPr preferRelativeResize="0"/>
          <p:nvPr/>
        </p:nvPicPr>
        <p:blipFill rotWithShape="1">
          <a:blip r:embed="rId3">
            <a:alphaModFix/>
          </a:blip>
          <a:srcRect/>
          <a:stretch/>
        </p:blipFill>
        <p:spPr>
          <a:xfrm>
            <a:off x="863838" y="6385512"/>
            <a:ext cx="1289702" cy="2660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Quote Slide">
  <p:cSld name="Quote Slide">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715047" y="2081102"/>
            <a:ext cx="6018900" cy="2401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None/>
              <a:defRPr sz="540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9"/>
          <p:cNvSpPr txBox="1"/>
          <p:nvPr/>
        </p:nvSpPr>
        <p:spPr>
          <a:xfrm>
            <a:off x="715047" y="1146875"/>
            <a:ext cx="20712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i="0" u="none" strike="noStrike" cap="none">
                <a:solidFill>
                  <a:schemeClr val="accent2"/>
                </a:solidFill>
                <a:latin typeface="Calibri"/>
                <a:ea typeface="Calibri"/>
                <a:cs typeface="Calibri"/>
                <a:sym typeface="Calibri"/>
              </a:rPr>
              <a:t>“</a:t>
            </a:r>
            <a:endParaRPr b="1">
              <a:latin typeface="Calibri"/>
              <a:ea typeface="Calibri"/>
              <a:cs typeface="Calibri"/>
              <a:sym typeface="Calibri"/>
            </a:endParaRPr>
          </a:p>
        </p:txBody>
      </p:sp>
      <p:sp>
        <p:nvSpPr>
          <p:cNvPr id="51" name="Google Shape;51;p9"/>
          <p:cNvSpPr txBox="1"/>
          <p:nvPr/>
        </p:nvSpPr>
        <p:spPr>
          <a:xfrm rot="10800000">
            <a:off x="5129571" y="4107798"/>
            <a:ext cx="20712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i="0">
                <a:solidFill>
                  <a:schemeClr val="accent2"/>
                </a:solidFill>
                <a:latin typeface="Calibri"/>
                <a:ea typeface="Calibri"/>
                <a:cs typeface="Calibri"/>
                <a:sym typeface="Calibri"/>
              </a:rPr>
              <a:t>“</a:t>
            </a:r>
            <a:endParaRPr b="1">
              <a:latin typeface="Calibri"/>
              <a:ea typeface="Calibri"/>
              <a:cs typeface="Calibri"/>
              <a:sym typeface="Calibri"/>
            </a:endParaRPr>
          </a:p>
        </p:txBody>
      </p:sp>
      <p:sp>
        <p:nvSpPr>
          <p:cNvPr id="52" name="Google Shape;52;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Arial"/>
                <a:ea typeface="Arial"/>
                <a:cs typeface="Arial"/>
                <a:sym typeface="Arial"/>
              </a:defRPr>
            </a:lvl1pPr>
            <a:lvl2pPr marL="0" lvl="1" indent="0" algn="r">
              <a:spcBef>
                <a:spcPts val="0"/>
              </a:spcBef>
              <a:buNone/>
              <a:defRPr sz="1200" b="0" i="0" u="none" strike="noStrike" cap="none">
                <a:solidFill>
                  <a:schemeClr val="lt1"/>
                </a:solidFill>
                <a:latin typeface="Arial"/>
                <a:ea typeface="Arial"/>
                <a:cs typeface="Arial"/>
                <a:sym typeface="Arial"/>
              </a:defRPr>
            </a:lvl2pPr>
            <a:lvl3pPr marL="0" lvl="2" indent="0" algn="r">
              <a:spcBef>
                <a:spcPts val="0"/>
              </a:spcBef>
              <a:buNone/>
              <a:defRPr sz="1200" b="0" i="0" u="none" strike="noStrike" cap="none">
                <a:solidFill>
                  <a:schemeClr val="lt1"/>
                </a:solidFill>
                <a:latin typeface="Arial"/>
                <a:ea typeface="Arial"/>
                <a:cs typeface="Arial"/>
                <a:sym typeface="Arial"/>
              </a:defRPr>
            </a:lvl3pPr>
            <a:lvl4pPr marL="0" lvl="3" indent="0" algn="r">
              <a:spcBef>
                <a:spcPts val="0"/>
              </a:spcBef>
              <a:buNone/>
              <a:defRPr sz="1200" b="0" i="0" u="none" strike="noStrike" cap="none">
                <a:solidFill>
                  <a:schemeClr val="lt1"/>
                </a:solidFill>
                <a:latin typeface="Arial"/>
                <a:ea typeface="Arial"/>
                <a:cs typeface="Arial"/>
                <a:sym typeface="Arial"/>
              </a:defRPr>
            </a:lvl4pPr>
            <a:lvl5pPr marL="0" lvl="4" indent="0" algn="r">
              <a:spcBef>
                <a:spcPts val="0"/>
              </a:spcBef>
              <a:buNone/>
              <a:defRPr sz="1200" b="0" i="0" u="none" strike="noStrike" cap="none">
                <a:solidFill>
                  <a:schemeClr val="lt1"/>
                </a:solidFill>
                <a:latin typeface="Arial"/>
                <a:ea typeface="Arial"/>
                <a:cs typeface="Arial"/>
                <a:sym typeface="Arial"/>
              </a:defRPr>
            </a:lvl5pPr>
            <a:lvl6pPr marL="0" lvl="5" indent="0" algn="r">
              <a:spcBef>
                <a:spcPts val="0"/>
              </a:spcBef>
              <a:buNone/>
              <a:defRPr sz="1200" b="0" i="0" u="none" strike="noStrike" cap="none">
                <a:solidFill>
                  <a:schemeClr val="lt1"/>
                </a:solidFill>
                <a:latin typeface="Arial"/>
                <a:ea typeface="Arial"/>
                <a:cs typeface="Arial"/>
                <a:sym typeface="Arial"/>
              </a:defRPr>
            </a:lvl6pPr>
            <a:lvl7pPr marL="0" lvl="6" indent="0" algn="r">
              <a:spcBef>
                <a:spcPts val="0"/>
              </a:spcBef>
              <a:buNone/>
              <a:defRPr sz="1200" b="0" i="0" u="none" strike="noStrike" cap="none">
                <a:solidFill>
                  <a:schemeClr val="lt1"/>
                </a:solidFill>
                <a:latin typeface="Arial"/>
                <a:ea typeface="Arial"/>
                <a:cs typeface="Arial"/>
                <a:sym typeface="Arial"/>
              </a:defRPr>
            </a:lvl7pPr>
            <a:lvl8pPr marL="0" lvl="7" indent="0" algn="r">
              <a:spcBef>
                <a:spcPts val="0"/>
              </a:spcBef>
              <a:buNone/>
              <a:defRPr sz="1200" b="0" i="0" u="none" strike="noStrike" cap="none">
                <a:solidFill>
                  <a:schemeClr val="lt1"/>
                </a:solidFill>
                <a:latin typeface="Arial"/>
                <a:ea typeface="Arial"/>
                <a:cs typeface="Arial"/>
                <a:sym typeface="Arial"/>
              </a:defRPr>
            </a:lvl8pPr>
            <a:lvl9pPr marL="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3" name="Google Shape;53;p9"/>
          <p:cNvPicPr preferRelativeResize="0"/>
          <p:nvPr/>
        </p:nvPicPr>
        <p:blipFill rotWithShape="1">
          <a:blip r:embed="rId3">
            <a:alphaModFix/>
          </a:blip>
          <a:srcRect/>
          <a:stretch/>
        </p:blipFill>
        <p:spPr>
          <a:xfrm>
            <a:off x="863838" y="6385512"/>
            <a:ext cx="1289702" cy="266001"/>
          </a:xfrm>
          <a:prstGeom prst="rect">
            <a:avLst/>
          </a:prstGeom>
          <a:noFill/>
          <a:ln>
            <a:noFill/>
          </a:ln>
        </p:spPr>
      </p:pic>
      <p:sp>
        <p:nvSpPr>
          <p:cNvPr id="54" name="Google Shape;54;p9"/>
          <p:cNvSpPr txBox="1">
            <a:spLocks noGrp="1"/>
          </p:cNvSpPr>
          <p:nvPr>
            <p:ph type="ftr" idx="11"/>
          </p:nvPr>
        </p:nvSpPr>
        <p:spPr>
          <a:xfrm>
            <a:off x="3518910" y="632721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ark Blank">
  <p:cSld name="Dark Blank">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10"/>
          <p:cNvSpPr txBox="1">
            <a:spLocks noGrp="1"/>
          </p:cNvSpPr>
          <p:nvPr>
            <p:ph type="ftr" idx="11"/>
          </p:nvPr>
        </p:nvSpPr>
        <p:spPr>
          <a:xfrm>
            <a:off x="3518910" y="632721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8" name="Google Shape;58;p10"/>
          <p:cNvPicPr preferRelativeResize="0"/>
          <p:nvPr/>
        </p:nvPicPr>
        <p:blipFill rotWithShape="1">
          <a:blip r:embed="rId3">
            <a:alphaModFix/>
          </a:blip>
          <a:srcRect/>
          <a:stretch/>
        </p:blipFill>
        <p:spPr>
          <a:xfrm>
            <a:off x="863838" y="6385512"/>
            <a:ext cx="1289702" cy="2660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Calibri"/>
              <a:buNone/>
              <a:defRPr sz="4400" b="1" i="0" u="none" strike="noStrike" cap="none">
                <a:solidFill>
                  <a:schemeClr val="accent1"/>
                </a:solidFill>
                <a:latin typeface="Calibri"/>
                <a:ea typeface="Calibri"/>
                <a:cs typeface="Calibri"/>
                <a:sym typeface="Calibri"/>
              </a:defRPr>
            </a:lvl1pPr>
            <a:lvl2pPr lvl="1" rtl="0">
              <a:spcBef>
                <a:spcPts val="0"/>
              </a:spcBef>
              <a:spcAft>
                <a:spcPts val="0"/>
              </a:spcAft>
              <a:buSzPts val="1400"/>
              <a:buFont typeface="Calibri"/>
              <a:buNone/>
              <a:defRPr sz="1800" b="1">
                <a:latin typeface="Calibri"/>
                <a:ea typeface="Calibri"/>
                <a:cs typeface="Calibri"/>
                <a:sym typeface="Calibri"/>
              </a:defRPr>
            </a:lvl2pPr>
            <a:lvl3pPr lvl="2" rtl="0">
              <a:spcBef>
                <a:spcPts val="0"/>
              </a:spcBef>
              <a:spcAft>
                <a:spcPts val="0"/>
              </a:spcAft>
              <a:buSzPts val="1400"/>
              <a:buFont typeface="Calibri"/>
              <a:buNone/>
              <a:defRPr sz="1800" b="1">
                <a:latin typeface="Calibri"/>
                <a:ea typeface="Calibri"/>
                <a:cs typeface="Calibri"/>
                <a:sym typeface="Calibri"/>
              </a:defRPr>
            </a:lvl3pPr>
            <a:lvl4pPr lvl="3" rtl="0">
              <a:spcBef>
                <a:spcPts val="0"/>
              </a:spcBef>
              <a:spcAft>
                <a:spcPts val="0"/>
              </a:spcAft>
              <a:buSzPts val="1400"/>
              <a:buFont typeface="Calibri"/>
              <a:buNone/>
              <a:defRPr sz="1800" b="1">
                <a:latin typeface="Calibri"/>
                <a:ea typeface="Calibri"/>
                <a:cs typeface="Calibri"/>
                <a:sym typeface="Calibri"/>
              </a:defRPr>
            </a:lvl4pPr>
            <a:lvl5pPr lvl="4" rtl="0">
              <a:spcBef>
                <a:spcPts val="0"/>
              </a:spcBef>
              <a:spcAft>
                <a:spcPts val="0"/>
              </a:spcAft>
              <a:buSzPts val="1400"/>
              <a:buFont typeface="Calibri"/>
              <a:buNone/>
              <a:defRPr sz="1800" b="1">
                <a:latin typeface="Calibri"/>
                <a:ea typeface="Calibri"/>
                <a:cs typeface="Calibri"/>
                <a:sym typeface="Calibri"/>
              </a:defRPr>
            </a:lvl5pPr>
            <a:lvl6pPr lvl="5" rtl="0">
              <a:spcBef>
                <a:spcPts val="0"/>
              </a:spcBef>
              <a:spcAft>
                <a:spcPts val="0"/>
              </a:spcAft>
              <a:buSzPts val="1400"/>
              <a:buFont typeface="Calibri"/>
              <a:buNone/>
              <a:defRPr sz="1800" b="1">
                <a:latin typeface="Calibri"/>
                <a:ea typeface="Calibri"/>
                <a:cs typeface="Calibri"/>
                <a:sym typeface="Calibri"/>
              </a:defRPr>
            </a:lvl6pPr>
            <a:lvl7pPr lvl="6" rtl="0">
              <a:spcBef>
                <a:spcPts val="0"/>
              </a:spcBef>
              <a:spcAft>
                <a:spcPts val="0"/>
              </a:spcAft>
              <a:buSzPts val="1400"/>
              <a:buFont typeface="Calibri"/>
              <a:buNone/>
              <a:defRPr sz="1800" b="1">
                <a:latin typeface="Calibri"/>
                <a:ea typeface="Calibri"/>
                <a:cs typeface="Calibri"/>
                <a:sym typeface="Calibri"/>
              </a:defRPr>
            </a:lvl7pPr>
            <a:lvl8pPr lvl="7" rtl="0">
              <a:spcBef>
                <a:spcPts val="0"/>
              </a:spcBef>
              <a:spcAft>
                <a:spcPts val="0"/>
              </a:spcAft>
              <a:buSzPts val="1400"/>
              <a:buFont typeface="Calibri"/>
              <a:buNone/>
              <a:defRPr sz="1800" b="1">
                <a:latin typeface="Calibri"/>
                <a:ea typeface="Calibri"/>
                <a:cs typeface="Calibri"/>
                <a:sym typeface="Calibri"/>
              </a:defRPr>
            </a:lvl8pPr>
            <a:lvl9pPr lvl="8" rtl="0">
              <a:spcBef>
                <a:spcPts val="0"/>
              </a:spcBef>
              <a:spcAft>
                <a:spcPts val="0"/>
              </a:spcAft>
              <a:buSzPts val="1400"/>
              <a:buFont typeface="Calibri"/>
              <a:buNone/>
              <a:defRPr sz="1800" b="1">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Calibri"/>
              <a:buChar char="•"/>
              <a:defRPr sz="280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accent1"/>
              </a:buClr>
              <a:buSzPts val="1800"/>
              <a:buFont typeface="Calibri"/>
              <a:buChar char="•"/>
              <a:defRPr sz="240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accent2"/>
              </a:buClr>
              <a:buSzPts val="2000"/>
              <a:buFont typeface="Calibri"/>
              <a:buChar char="◦"/>
              <a:defRPr sz="200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Calibri"/>
              <a:buChar char="▪"/>
              <a:defRPr sz="1800" i="0" u="none" strike="noStrike" cap="none">
                <a:solidFill>
                  <a:schemeClr val="dk1"/>
                </a:solidFill>
                <a:latin typeface="Calibri"/>
                <a:ea typeface="Calibri"/>
                <a:cs typeface="Calibri"/>
                <a:sym typeface="Calibri"/>
              </a:defRPr>
            </a:lvl4pPr>
            <a:lvl5pPr marL="2286000" marR="0" lvl="4" indent="-285750" algn="l" rtl="0">
              <a:lnSpc>
                <a:spcPct val="90000"/>
              </a:lnSpc>
              <a:spcBef>
                <a:spcPts val="500"/>
              </a:spcBef>
              <a:spcAft>
                <a:spcPts val="0"/>
              </a:spcAft>
              <a:buClr>
                <a:schemeClr val="accent2"/>
              </a:buClr>
              <a:buSzPts val="900"/>
              <a:buFont typeface="Calibri"/>
              <a:buChar char="□"/>
              <a:defRPr sz="180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610600" y="6342639"/>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Arial"/>
                <a:ea typeface="Arial"/>
                <a:cs typeface="Arial"/>
                <a:sym typeface="Arial"/>
              </a:defRPr>
            </a:lvl1pPr>
            <a:lvl2pPr marL="0" marR="0" lvl="1" indent="0" algn="r" rtl="0">
              <a:spcBef>
                <a:spcPts val="0"/>
              </a:spcBef>
              <a:buNone/>
              <a:defRPr sz="1200" b="0" i="0" u="none" strike="noStrike" cap="none">
                <a:solidFill>
                  <a:schemeClr val="accent1"/>
                </a:solidFill>
                <a:latin typeface="Arial"/>
                <a:ea typeface="Arial"/>
                <a:cs typeface="Arial"/>
                <a:sym typeface="Arial"/>
              </a:defRPr>
            </a:lvl2pPr>
            <a:lvl3pPr marL="0" marR="0" lvl="2" indent="0" algn="r" rtl="0">
              <a:spcBef>
                <a:spcPts val="0"/>
              </a:spcBef>
              <a:buNone/>
              <a:defRPr sz="1200" b="0" i="0" u="none" strike="noStrike" cap="none">
                <a:solidFill>
                  <a:schemeClr val="accent1"/>
                </a:solidFill>
                <a:latin typeface="Arial"/>
                <a:ea typeface="Arial"/>
                <a:cs typeface="Arial"/>
                <a:sym typeface="Arial"/>
              </a:defRPr>
            </a:lvl3pPr>
            <a:lvl4pPr marL="0" marR="0" lvl="3" indent="0" algn="r" rtl="0">
              <a:spcBef>
                <a:spcPts val="0"/>
              </a:spcBef>
              <a:buNone/>
              <a:defRPr sz="1200" b="0" i="0" u="none" strike="noStrike" cap="none">
                <a:solidFill>
                  <a:schemeClr val="accent1"/>
                </a:solidFill>
                <a:latin typeface="Arial"/>
                <a:ea typeface="Arial"/>
                <a:cs typeface="Arial"/>
                <a:sym typeface="Arial"/>
              </a:defRPr>
            </a:lvl4pPr>
            <a:lvl5pPr marL="0" marR="0" lvl="4" indent="0" algn="r" rtl="0">
              <a:spcBef>
                <a:spcPts val="0"/>
              </a:spcBef>
              <a:buNone/>
              <a:defRPr sz="1200" b="0" i="0" u="none" strike="noStrike" cap="none">
                <a:solidFill>
                  <a:schemeClr val="accent1"/>
                </a:solidFill>
                <a:latin typeface="Arial"/>
                <a:ea typeface="Arial"/>
                <a:cs typeface="Arial"/>
                <a:sym typeface="Arial"/>
              </a:defRPr>
            </a:lvl5pPr>
            <a:lvl6pPr marL="0" marR="0" lvl="5" indent="0" algn="r" rtl="0">
              <a:spcBef>
                <a:spcPts val="0"/>
              </a:spcBef>
              <a:buNone/>
              <a:defRPr sz="1200" b="0" i="0" u="none" strike="noStrike" cap="none">
                <a:solidFill>
                  <a:schemeClr val="accent1"/>
                </a:solidFill>
                <a:latin typeface="Arial"/>
                <a:ea typeface="Arial"/>
                <a:cs typeface="Arial"/>
                <a:sym typeface="Arial"/>
              </a:defRPr>
            </a:lvl6pPr>
            <a:lvl7pPr marL="0" marR="0" lvl="6" indent="0" algn="r" rtl="0">
              <a:spcBef>
                <a:spcPts val="0"/>
              </a:spcBef>
              <a:buNone/>
              <a:defRPr sz="1200" b="0" i="0" u="none" strike="noStrike" cap="none">
                <a:solidFill>
                  <a:schemeClr val="accent1"/>
                </a:solidFill>
                <a:latin typeface="Arial"/>
                <a:ea typeface="Arial"/>
                <a:cs typeface="Arial"/>
                <a:sym typeface="Arial"/>
              </a:defRPr>
            </a:lvl7pPr>
            <a:lvl8pPr marL="0" marR="0" lvl="7" indent="0" algn="r" rtl="0">
              <a:spcBef>
                <a:spcPts val="0"/>
              </a:spcBef>
              <a:buNone/>
              <a:defRPr sz="1200" b="0" i="0" u="none" strike="noStrike" cap="none">
                <a:solidFill>
                  <a:schemeClr val="accent1"/>
                </a:solidFill>
                <a:latin typeface="Arial"/>
                <a:ea typeface="Arial"/>
                <a:cs typeface="Arial"/>
                <a:sym typeface="Arial"/>
              </a:defRPr>
            </a:lvl8pPr>
            <a:lvl9pPr marL="0" marR="0" lvl="8" indent="0" algn="r" rtl="0">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ftr" idx="11"/>
          </p:nvPr>
        </p:nvSpPr>
        <p:spPr>
          <a:xfrm>
            <a:off x="3518910" y="632721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14" name="Google Shape;14;p1"/>
          <p:cNvPicPr preferRelativeResize="0"/>
          <p:nvPr/>
        </p:nvPicPr>
        <p:blipFill rotWithShape="1">
          <a:blip r:embed="rId20">
            <a:alphaModFix/>
          </a:blip>
          <a:srcRect/>
          <a:stretch/>
        </p:blipFill>
        <p:spPr>
          <a:xfrm>
            <a:off x="470730" y="6251501"/>
            <a:ext cx="2071289" cy="5165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9.xml"/><Relationship Id="rId16"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0"/>
          </a:stretch>
        </a:blipFill>
        <a:effectLst/>
      </p:bgPr>
    </p:bg>
    <p:spTree>
      <p:nvGrpSpPr>
        <p:cNvPr id="1" name="Shape 145"/>
        <p:cNvGrpSpPr/>
        <p:nvPr/>
      </p:nvGrpSpPr>
      <p:grpSpPr>
        <a:xfrm>
          <a:off x="0" y="0"/>
          <a:ext cx="0" cy="0"/>
          <a:chOff x="0" y="0"/>
          <a:chExt cx="0" cy="0"/>
        </a:xfrm>
      </p:grpSpPr>
      <p:sp>
        <p:nvSpPr>
          <p:cNvPr id="146" name="Google Shape;146;p19"/>
          <p:cNvSpPr txBox="1">
            <a:spLocks noGrp="1"/>
          </p:cNvSpPr>
          <p:nvPr>
            <p:ph type="title"/>
          </p:nvPr>
        </p:nvSpPr>
        <p:spPr>
          <a:xfrm>
            <a:off x="968525" y="841750"/>
            <a:ext cx="5500800" cy="2401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4400" b="1" dirty="0">
                <a:latin typeface="Poppins"/>
                <a:ea typeface="Poppins"/>
                <a:cs typeface="Poppins"/>
                <a:sym typeface="Poppins"/>
              </a:rPr>
              <a:t>The</a:t>
            </a:r>
            <a:endParaRPr sz="4400" b="1" dirty="0">
              <a:latin typeface="Poppins"/>
              <a:ea typeface="Poppins"/>
              <a:cs typeface="Poppins"/>
              <a:sym typeface="Poppins"/>
            </a:endParaRPr>
          </a:p>
          <a:p>
            <a:pPr marL="0" lvl="0" indent="0" algn="l" rtl="0">
              <a:spcBef>
                <a:spcPts val="0"/>
              </a:spcBef>
              <a:spcAft>
                <a:spcPts val="0"/>
              </a:spcAft>
              <a:buNone/>
            </a:pPr>
            <a:r>
              <a:rPr lang="en-US" sz="4400" b="1" dirty="0">
                <a:latin typeface="Poppins"/>
                <a:ea typeface="Poppins"/>
                <a:cs typeface="Poppins"/>
                <a:sym typeface="Poppins"/>
              </a:rPr>
              <a:t>Immutable Application Security</a:t>
            </a:r>
            <a:br>
              <a:rPr lang="en-US" sz="4400" b="1" dirty="0">
                <a:latin typeface="Poppins"/>
                <a:ea typeface="Poppins"/>
                <a:cs typeface="Poppins"/>
                <a:sym typeface="Poppins"/>
              </a:rPr>
            </a:br>
            <a:r>
              <a:rPr lang="en-US" sz="4400" b="1" dirty="0">
                <a:latin typeface="Poppins"/>
                <a:ea typeface="Poppins"/>
                <a:cs typeface="Poppins"/>
                <a:sym typeface="Poppins"/>
              </a:rPr>
              <a:t>Platform</a:t>
            </a:r>
            <a:endParaRPr sz="4400" b="1" dirty="0">
              <a:latin typeface="Poppins"/>
              <a:ea typeface="Poppins"/>
              <a:cs typeface="Poppins"/>
              <a:sym typeface="Poppins"/>
            </a:endParaRPr>
          </a:p>
          <a:p>
            <a:pPr marL="0" lvl="0" indent="0" algn="l" rtl="0">
              <a:spcBef>
                <a:spcPts val="0"/>
              </a:spcBef>
              <a:spcAft>
                <a:spcPts val="0"/>
              </a:spcAft>
              <a:buNone/>
            </a:pPr>
            <a:r>
              <a:rPr lang="en-US" sz="2000" dirty="0">
                <a:latin typeface="Poppins"/>
                <a:ea typeface="Poppins"/>
                <a:cs typeface="Poppins"/>
                <a:sym typeface="Poppins"/>
              </a:rPr>
              <a:t>for the Modern Enterprise</a:t>
            </a:r>
            <a:endParaRPr sz="2000" dirty="0">
              <a:latin typeface="Poppins"/>
              <a:ea typeface="Poppins"/>
              <a:cs typeface="Poppins"/>
              <a:sym typeface="Poppins"/>
            </a:endParaRPr>
          </a:p>
        </p:txBody>
      </p:sp>
      <p:sp>
        <p:nvSpPr>
          <p:cNvPr id="147" name="Google Shape;147;p19"/>
          <p:cNvSpPr txBox="1"/>
          <p:nvPr/>
        </p:nvSpPr>
        <p:spPr>
          <a:xfrm>
            <a:off x="968525" y="4433875"/>
            <a:ext cx="4298700" cy="118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accent2"/>
              </a:solidFill>
              <a:latin typeface="Calibri"/>
              <a:ea typeface="Calibri"/>
              <a:cs typeface="Calibri"/>
              <a:sym typeface="Calibri"/>
            </a:endParaRPr>
          </a:p>
        </p:txBody>
      </p:sp>
      <p:sp>
        <p:nvSpPr>
          <p:cNvPr id="148" name="Google Shape;148;p19"/>
          <p:cNvSpPr txBox="1"/>
          <p:nvPr/>
        </p:nvSpPr>
        <p:spPr>
          <a:xfrm>
            <a:off x="2343150" y="6332825"/>
            <a:ext cx="4126200" cy="351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CBCBCA"/>
                </a:solidFill>
                <a:latin typeface="Calibri"/>
                <a:ea typeface="Calibri"/>
                <a:cs typeface="Calibri"/>
                <a:sym typeface="Calibri"/>
              </a:rPr>
              <a:t>Copyright © 202</a:t>
            </a:r>
            <a:r>
              <a:rPr lang="en-US" sz="1200">
                <a:solidFill>
                  <a:srgbClr val="CBCBCA"/>
                </a:solidFill>
                <a:latin typeface="Calibri"/>
                <a:ea typeface="Calibri"/>
                <a:cs typeface="Calibri"/>
                <a:sym typeface="Calibri"/>
              </a:rPr>
              <a:t>4</a:t>
            </a:r>
            <a:r>
              <a:rPr lang="en-US" sz="1200" b="0" i="0" u="none" strike="noStrike" cap="none">
                <a:solidFill>
                  <a:srgbClr val="CBCBCA"/>
                </a:solidFill>
                <a:latin typeface="Calibri"/>
                <a:ea typeface="Calibri"/>
                <a:cs typeface="Calibri"/>
                <a:sym typeface="Calibri"/>
              </a:rPr>
              <a:t> Waratek</a:t>
            </a:r>
            <a:r>
              <a:rPr lang="en-US" sz="1200" b="1" i="0" u="none" strike="noStrike" cap="none">
                <a:solidFill>
                  <a:srgbClr val="CBCBCA"/>
                </a:solidFill>
                <a:latin typeface="Calibri"/>
                <a:ea typeface="Calibri"/>
                <a:cs typeface="Calibri"/>
                <a:sym typeface="Calibri"/>
              </a:rPr>
              <a:t> </a:t>
            </a:r>
            <a:r>
              <a:rPr lang="en-US" sz="1200" b="0" i="0" u="none" strike="noStrike" cap="none">
                <a:solidFill>
                  <a:srgbClr val="CBCBCA"/>
                </a:solidFill>
                <a:latin typeface="Calibri"/>
                <a:ea typeface="Calibri"/>
                <a:cs typeface="Calibri"/>
                <a:sym typeface="Calibri"/>
              </a:rPr>
              <a:t>|</a:t>
            </a:r>
            <a:r>
              <a:rPr lang="en-US" sz="1200" b="1" i="0" u="none" strike="noStrike" cap="none">
                <a:solidFill>
                  <a:srgbClr val="CBCBCA"/>
                </a:solidFill>
                <a:latin typeface="Calibri"/>
                <a:ea typeface="Calibri"/>
                <a:cs typeface="Calibri"/>
                <a:sym typeface="Calibri"/>
              </a:rPr>
              <a:t> </a:t>
            </a:r>
            <a:r>
              <a:rPr lang="en-US" sz="1200" b="0" i="0" u="none" strike="noStrike" cap="none">
                <a:solidFill>
                  <a:srgbClr val="CBCBCA"/>
                </a:solidFill>
                <a:latin typeface="Calibri"/>
                <a:ea typeface="Calibri"/>
                <a:cs typeface="Calibri"/>
                <a:sym typeface="Calibri"/>
              </a:rPr>
              <a:t>All Rights Reserved | Confidential</a:t>
            </a:r>
            <a:endParaRPr sz="1400" b="0" i="0" u="none" strike="noStrike" cap="none">
              <a:solidFill>
                <a:srgbClr val="CBCBCA"/>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4"/>
          <p:cNvSpPr txBox="1">
            <a:spLocks noGrp="1"/>
          </p:cNvSpPr>
          <p:nvPr>
            <p:ph type="sldNum" idx="12"/>
          </p:nvPr>
        </p:nvSpPr>
        <p:spPr>
          <a:xfrm>
            <a:off x="8610600" y="634263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
        <p:nvSpPr>
          <p:cNvPr id="235" name="Google Shape;235;p24"/>
          <p:cNvSpPr txBox="1">
            <a:spLocks noGrp="1"/>
          </p:cNvSpPr>
          <p:nvPr>
            <p:ph type="title"/>
          </p:nvPr>
        </p:nvSpPr>
        <p:spPr>
          <a:xfrm>
            <a:off x="83890" y="67451"/>
            <a:ext cx="1210811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0" dirty="0">
                <a:latin typeface="Poppins Medium"/>
                <a:ea typeface="Poppins Medium"/>
                <a:cs typeface="Poppins Medium"/>
                <a:sym typeface="Poppins Medium"/>
              </a:rPr>
              <a:t>Instant Value, Protection and Certainty</a:t>
            </a:r>
            <a:endParaRPr b="0" dirty="0">
              <a:latin typeface="Poppins Medium"/>
              <a:ea typeface="Poppins Medium"/>
              <a:cs typeface="Poppins Medium"/>
              <a:sym typeface="Poppins Medium"/>
            </a:endParaRPr>
          </a:p>
        </p:txBody>
      </p:sp>
      <p:sp>
        <p:nvSpPr>
          <p:cNvPr id="236" name="Google Shape;236;p24"/>
          <p:cNvSpPr txBox="1"/>
          <p:nvPr/>
        </p:nvSpPr>
        <p:spPr>
          <a:xfrm>
            <a:off x="1174549" y="1396509"/>
            <a:ext cx="4422080" cy="1325699"/>
          </a:xfrm>
          <a:prstGeom prst="rect">
            <a:avLst/>
          </a:prstGeom>
          <a:noFill/>
          <a:ln>
            <a:noFill/>
          </a:ln>
        </p:spPr>
        <p:txBody>
          <a:bodyPr spcFirstLastPara="1" wrap="square" lIns="91425" tIns="45700" rIns="91425" bIns="45700" anchor="ctr" anchorCtr="0">
            <a:normAutofit fontScale="32500" lnSpcReduction="20000"/>
          </a:bodyPr>
          <a:lstStyle/>
          <a:p>
            <a:pPr marL="0" lvl="0" indent="0" algn="l" rtl="0">
              <a:lnSpc>
                <a:spcPct val="75000"/>
              </a:lnSpc>
              <a:spcBef>
                <a:spcPts val="1000"/>
              </a:spcBef>
              <a:spcAft>
                <a:spcPts val="0"/>
              </a:spcAft>
              <a:buNone/>
            </a:pPr>
            <a:r>
              <a:rPr lang="en-US" sz="6800" dirty="0">
                <a:solidFill>
                  <a:srgbClr val="FF887C"/>
                </a:solidFill>
                <a:latin typeface="Poppins SemiBold"/>
                <a:ea typeface="Poppins SemiBold"/>
                <a:cs typeface="Poppins SemiBold"/>
                <a:sym typeface="Poppins SemiBold"/>
              </a:rPr>
              <a:t>One-Click Protection</a:t>
            </a:r>
            <a:endParaRPr sz="6800" dirty="0">
              <a:solidFill>
                <a:srgbClr val="FF887C"/>
              </a:solidFill>
              <a:latin typeface="Poppins SemiBold"/>
              <a:ea typeface="Poppins SemiBold"/>
              <a:cs typeface="Poppins SemiBold"/>
              <a:sym typeface="Poppins SemiBold"/>
            </a:endParaRPr>
          </a:p>
          <a:p>
            <a:pPr marL="0" lvl="0" indent="0" algn="l" rtl="0">
              <a:lnSpc>
                <a:spcPct val="100000"/>
              </a:lnSpc>
              <a:spcBef>
                <a:spcPts val="1000"/>
              </a:spcBef>
              <a:spcAft>
                <a:spcPts val="0"/>
              </a:spcAft>
              <a:buNone/>
            </a:pPr>
            <a:r>
              <a:rPr lang="en-US" sz="6200" dirty="0">
                <a:solidFill>
                  <a:srgbClr val="FFFFFF"/>
                </a:solidFill>
                <a:latin typeface="Poppins" pitchFamily="2" charset="77"/>
                <a:ea typeface="Calibri"/>
                <a:cs typeface="Poppins" pitchFamily="2" charset="77"/>
                <a:sym typeface="Calibri"/>
              </a:rPr>
              <a:t>Immediate risk remediation, operational cost savings (ROI), FTE not required</a:t>
            </a:r>
            <a:endParaRPr sz="6200" dirty="0">
              <a:solidFill>
                <a:srgbClr val="FFFFFF"/>
              </a:solidFill>
              <a:latin typeface="Poppins" pitchFamily="2" charset="77"/>
              <a:ea typeface="Calibri"/>
              <a:cs typeface="Poppins" pitchFamily="2" charset="77"/>
              <a:sym typeface="Calibri"/>
            </a:endParaRPr>
          </a:p>
        </p:txBody>
      </p:sp>
      <p:sp>
        <p:nvSpPr>
          <p:cNvPr id="237" name="Google Shape;237;p24"/>
          <p:cNvSpPr txBox="1"/>
          <p:nvPr/>
        </p:nvSpPr>
        <p:spPr>
          <a:xfrm>
            <a:off x="1174550" y="2880806"/>
            <a:ext cx="3881424" cy="1254987"/>
          </a:xfrm>
          <a:prstGeom prst="rect">
            <a:avLst/>
          </a:prstGeom>
          <a:noFill/>
          <a:ln>
            <a:noFill/>
          </a:ln>
        </p:spPr>
        <p:txBody>
          <a:bodyPr spcFirstLastPara="1" wrap="square" lIns="91425" tIns="45700" rIns="91425" bIns="45700" anchor="ctr" anchorCtr="0">
            <a:normAutofit/>
          </a:bodyPr>
          <a:lstStyle/>
          <a:p>
            <a:pPr marL="0" lvl="0" indent="0" algn="l" rtl="0">
              <a:lnSpc>
                <a:spcPct val="75000"/>
              </a:lnSpc>
              <a:spcBef>
                <a:spcPts val="1000"/>
              </a:spcBef>
              <a:spcAft>
                <a:spcPts val="0"/>
              </a:spcAft>
              <a:buNone/>
            </a:pPr>
            <a:r>
              <a:rPr lang="en-US" sz="2200" dirty="0">
                <a:solidFill>
                  <a:srgbClr val="FF887C"/>
                </a:solidFill>
                <a:latin typeface="Poppins SemiBold"/>
                <a:ea typeface="Poppins SemiBold"/>
                <a:cs typeface="Poppins SemiBold"/>
                <a:sym typeface="Poppins SemiBold"/>
              </a:rPr>
              <a:t>No Performance Impact</a:t>
            </a:r>
            <a:endParaRPr sz="2200" dirty="0">
              <a:solidFill>
                <a:srgbClr val="FF887C"/>
              </a:solidFill>
              <a:latin typeface="Poppins SemiBold"/>
              <a:ea typeface="Poppins SemiBold"/>
              <a:cs typeface="Poppins SemiBold"/>
              <a:sym typeface="Poppins SemiBold"/>
            </a:endParaRPr>
          </a:p>
          <a:p>
            <a:pPr marL="0" lvl="0" indent="0" algn="l" rtl="0">
              <a:lnSpc>
                <a:spcPct val="100000"/>
              </a:lnSpc>
              <a:spcBef>
                <a:spcPts val="1000"/>
              </a:spcBef>
              <a:spcAft>
                <a:spcPts val="0"/>
              </a:spcAft>
              <a:buNone/>
            </a:pPr>
            <a:r>
              <a:rPr lang="en-US" sz="2000" dirty="0">
                <a:solidFill>
                  <a:srgbClr val="FFFFFF"/>
                </a:solidFill>
                <a:latin typeface="Poppins" pitchFamily="2" charset="77"/>
                <a:ea typeface="Calibri"/>
                <a:cs typeface="Poppins" pitchFamily="2" charset="77"/>
                <a:sym typeface="Calibri"/>
              </a:rPr>
              <a:t>No reboots, no code changes or downtime</a:t>
            </a:r>
            <a:endParaRPr sz="2000" dirty="0">
              <a:solidFill>
                <a:srgbClr val="FFFFFF"/>
              </a:solidFill>
              <a:latin typeface="Poppins" pitchFamily="2" charset="77"/>
              <a:ea typeface="Calibri"/>
              <a:cs typeface="Poppins" pitchFamily="2" charset="77"/>
              <a:sym typeface="Calibri"/>
            </a:endParaRPr>
          </a:p>
        </p:txBody>
      </p:sp>
      <p:sp>
        <p:nvSpPr>
          <p:cNvPr id="238" name="Google Shape;238;p24"/>
          <p:cNvSpPr txBox="1"/>
          <p:nvPr/>
        </p:nvSpPr>
        <p:spPr>
          <a:xfrm>
            <a:off x="1174549" y="4363219"/>
            <a:ext cx="4622243" cy="1526414"/>
          </a:xfrm>
          <a:prstGeom prst="rect">
            <a:avLst/>
          </a:prstGeom>
          <a:noFill/>
          <a:ln>
            <a:noFill/>
          </a:ln>
        </p:spPr>
        <p:txBody>
          <a:bodyPr spcFirstLastPara="1" wrap="square" lIns="91425" tIns="45700" rIns="91425" bIns="45700" anchor="ctr" anchorCtr="0">
            <a:normAutofit/>
          </a:bodyPr>
          <a:lstStyle/>
          <a:p>
            <a:pPr marL="0" lvl="0" indent="0" algn="l" rtl="0">
              <a:lnSpc>
                <a:spcPct val="75000"/>
              </a:lnSpc>
              <a:spcBef>
                <a:spcPts val="1000"/>
              </a:spcBef>
              <a:spcAft>
                <a:spcPts val="0"/>
              </a:spcAft>
              <a:buNone/>
            </a:pPr>
            <a:r>
              <a:rPr lang="en-US" sz="2200" dirty="0">
                <a:solidFill>
                  <a:srgbClr val="FF887C"/>
                </a:solidFill>
                <a:latin typeface="Poppins SemiBold"/>
                <a:ea typeface="Poppins SemiBold"/>
                <a:cs typeface="Poppins SemiBold"/>
                <a:sym typeface="Poppins SemiBold"/>
              </a:rPr>
              <a:t>Eliminate False Positives</a:t>
            </a:r>
            <a:endParaRPr sz="2200" dirty="0">
              <a:solidFill>
                <a:srgbClr val="FF887C"/>
              </a:solidFill>
              <a:latin typeface="Poppins SemiBold"/>
              <a:ea typeface="Poppins SemiBold"/>
              <a:cs typeface="Poppins SemiBold"/>
              <a:sym typeface="Poppins SemiBold"/>
            </a:endParaRPr>
          </a:p>
          <a:p>
            <a:pPr marL="0" lvl="0" indent="0" algn="l" rtl="0">
              <a:lnSpc>
                <a:spcPct val="100000"/>
              </a:lnSpc>
              <a:spcBef>
                <a:spcPts val="1000"/>
              </a:spcBef>
              <a:spcAft>
                <a:spcPts val="0"/>
              </a:spcAft>
              <a:buNone/>
            </a:pPr>
            <a:r>
              <a:rPr lang="en-US" sz="1900" dirty="0">
                <a:solidFill>
                  <a:srgbClr val="FFFFFF"/>
                </a:solidFill>
                <a:latin typeface="Poppins" pitchFamily="2" charset="77"/>
                <a:ea typeface="Calibri"/>
                <a:cs typeface="Poppins" pitchFamily="2" charset="77"/>
                <a:sym typeface="Calibri"/>
              </a:rPr>
              <a:t>Focus on real threats, regain wasted operational time chasing ghosts </a:t>
            </a:r>
            <a:endParaRPr sz="1900" dirty="0">
              <a:solidFill>
                <a:srgbClr val="FFFFFF"/>
              </a:solidFill>
              <a:latin typeface="Poppins" pitchFamily="2" charset="77"/>
              <a:ea typeface="Calibri"/>
              <a:cs typeface="Poppins" pitchFamily="2" charset="77"/>
              <a:sym typeface="Calibri"/>
            </a:endParaRPr>
          </a:p>
        </p:txBody>
      </p:sp>
      <p:pic>
        <p:nvPicPr>
          <p:cNvPr id="239" name="Google Shape;239;p24"/>
          <p:cNvPicPr preferRelativeResize="0"/>
          <p:nvPr/>
        </p:nvPicPr>
        <p:blipFill>
          <a:blip r:embed="rId3">
            <a:alphaModFix/>
          </a:blip>
          <a:stretch>
            <a:fillRect/>
          </a:stretch>
        </p:blipFill>
        <p:spPr>
          <a:xfrm>
            <a:off x="6258500" y="1393151"/>
            <a:ext cx="4730974" cy="4818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7"/>
          <p:cNvSpPr txBox="1">
            <a:spLocks noGrp="1"/>
          </p:cNvSpPr>
          <p:nvPr>
            <p:ph type="title"/>
          </p:nvPr>
        </p:nvSpPr>
        <p:spPr>
          <a:xfrm>
            <a:off x="0" y="2022755"/>
            <a:ext cx="12192000" cy="2401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0" dirty="0">
                <a:latin typeface="Poppins Light"/>
                <a:ea typeface="Poppins Light"/>
                <a:cs typeface="Poppins Light"/>
                <a:sym typeface="Poppins Light"/>
              </a:rPr>
              <a:t>Demo</a:t>
            </a:r>
            <a:endParaRPr b="0" dirty="0">
              <a:latin typeface="Poppins Light"/>
              <a:ea typeface="Poppins Light"/>
              <a:cs typeface="Poppins Light"/>
              <a:sym typeface="Poppi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2"/>
          <p:cNvPicPr preferRelativeResize="0"/>
          <p:nvPr/>
        </p:nvPicPr>
        <p:blipFill>
          <a:blip r:embed="rId3">
            <a:alphaModFix amt="5000"/>
          </a:blip>
          <a:stretch>
            <a:fillRect/>
          </a:stretch>
        </p:blipFill>
        <p:spPr>
          <a:xfrm>
            <a:off x="0" y="2162320"/>
            <a:ext cx="12191999" cy="3284410"/>
          </a:xfrm>
          <a:prstGeom prst="rect">
            <a:avLst/>
          </a:prstGeom>
          <a:noFill/>
          <a:ln>
            <a:noFill/>
          </a:ln>
        </p:spPr>
      </p:pic>
      <p:sp>
        <p:nvSpPr>
          <p:cNvPr id="195" name="Google Shape;195;p22"/>
          <p:cNvSpPr/>
          <p:nvPr/>
        </p:nvSpPr>
        <p:spPr>
          <a:xfrm>
            <a:off x="3671999" y="1536213"/>
            <a:ext cx="4848000" cy="2171400"/>
          </a:xfrm>
          <a:prstGeom prst="roundRect">
            <a:avLst>
              <a:gd name="adj" fmla="val 8896"/>
            </a:avLst>
          </a:prstGeom>
          <a:noFill/>
          <a:ln w="9525" cap="flat" cmpd="sng">
            <a:solidFill>
              <a:srgbClr val="B632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Calibri"/>
                <a:ea typeface="Calibri"/>
                <a:cs typeface="Calibri"/>
                <a:sym typeface="Calibri"/>
              </a:rPr>
              <a:t>         </a:t>
            </a:r>
            <a:endParaRPr>
              <a:latin typeface="Calibri"/>
              <a:ea typeface="Calibri"/>
              <a:cs typeface="Calibri"/>
              <a:sym typeface="Calibri"/>
            </a:endParaRPr>
          </a:p>
        </p:txBody>
      </p:sp>
      <p:sp>
        <p:nvSpPr>
          <p:cNvPr id="196" name="Google Shape;196;p22"/>
          <p:cNvSpPr/>
          <p:nvPr/>
        </p:nvSpPr>
        <p:spPr>
          <a:xfrm>
            <a:off x="871950" y="3887425"/>
            <a:ext cx="10481700" cy="2171400"/>
          </a:xfrm>
          <a:prstGeom prst="roundRect">
            <a:avLst>
              <a:gd name="adj" fmla="val 16667"/>
            </a:avLst>
          </a:prstGeom>
          <a:noFill/>
          <a:ln w="9525" cap="flat" cmpd="sng">
            <a:solidFill>
              <a:srgbClr val="B632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Calibri"/>
                <a:ea typeface="Calibri"/>
                <a:cs typeface="Calibri"/>
                <a:sym typeface="Calibri"/>
              </a:rPr>
              <a:t>         </a:t>
            </a:r>
            <a:endParaRPr>
              <a:latin typeface="Calibri"/>
              <a:ea typeface="Calibri"/>
              <a:cs typeface="Calibri"/>
              <a:sym typeface="Calibri"/>
            </a:endParaRPr>
          </a:p>
        </p:txBody>
      </p:sp>
      <p:grpSp>
        <p:nvGrpSpPr>
          <p:cNvPr id="197" name="Google Shape;197;p22"/>
          <p:cNvGrpSpPr/>
          <p:nvPr/>
        </p:nvGrpSpPr>
        <p:grpSpPr>
          <a:xfrm>
            <a:off x="4804950" y="4378404"/>
            <a:ext cx="2582100" cy="985065"/>
            <a:chOff x="4542150" y="4674082"/>
            <a:chExt cx="2582100" cy="785100"/>
          </a:xfrm>
        </p:grpSpPr>
        <p:sp>
          <p:nvSpPr>
            <p:cNvPr id="198" name="Google Shape;198;p22"/>
            <p:cNvSpPr/>
            <p:nvPr/>
          </p:nvSpPr>
          <p:spPr>
            <a:xfrm>
              <a:off x="4542150" y="4778825"/>
              <a:ext cx="2582100" cy="635400"/>
            </a:xfrm>
            <a:prstGeom prst="roundRect">
              <a:avLst>
                <a:gd name="adj" fmla="val 16667"/>
              </a:avLst>
            </a:prstGeom>
            <a:solidFill>
              <a:srgbClr val="2F2F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9" name="Google Shape;199;p22"/>
            <p:cNvSpPr txBox="1"/>
            <p:nvPr/>
          </p:nvSpPr>
          <p:spPr>
            <a:xfrm>
              <a:off x="4603450" y="4674082"/>
              <a:ext cx="2493300" cy="785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2600" b="1">
                  <a:solidFill>
                    <a:schemeClr val="lt1"/>
                  </a:solidFill>
                  <a:latin typeface="Calibri"/>
                  <a:ea typeface="Calibri"/>
                  <a:cs typeface="Calibri"/>
                  <a:sym typeface="Calibri"/>
                </a:rPr>
                <a:t>Customer Satisfaction</a:t>
              </a:r>
              <a:endParaRPr sz="2600" b="1" i="0" u="none" strike="noStrike" cap="none">
                <a:solidFill>
                  <a:schemeClr val="lt1"/>
                </a:solidFill>
                <a:latin typeface="Calibri"/>
                <a:ea typeface="Calibri"/>
                <a:cs typeface="Calibri"/>
                <a:sym typeface="Calibri"/>
              </a:endParaRPr>
            </a:p>
          </p:txBody>
        </p:sp>
      </p:grpSp>
      <p:pic>
        <p:nvPicPr>
          <p:cNvPr id="200" name="Google Shape;200;p22"/>
          <p:cNvPicPr preferRelativeResize="0"/>
          <p:nvPr/>
        </p:nvPicPr>
        <p:blipFill>
          <a:blip r:embed="rId4">
            <a:alphaModFix/>
          </a:blip>
          <a:stretch>
            <a:fillRect/>
          </a:stretch>
        </p:blipFill>
        <p:spPr>
          <a:xfrm>
            <a:off x="9239250" y="4869275"/>
            <a:ext cx="458100" cy="458100"/>
          </a:xfrm>
          <a:prstGeom prst="rect">
            <a:avLst/>
          </a:prstGeom>
          <a:noFill/>
          <a:ln>
            <a:noFill/>
          </a:ln>
        </p:spPr>
      </p:pic>
      <p:pic>
        <p:nvPicPr>
          <p:cNvPr id="201" name="Google Shape;201;p22"/>
          <p:cNvPicPr preferRelativeResize="0"/>
          <p:nvPr/>
        </p:nvPicPr>
        <p:blipFill>
          <a:blip r:embed="rId5">
            <a:alphaModFix/>
          </a:blip>
          <a:stretch>
            <a:fillRect/>
          </a:stretch>
        </p:blipFill>
        <p:spPr>
          <a:xfrm>
            <a:off x="9239250" y="5429700"/>
            <a:ext cx="458100" cy="458126"/>
          </a:xfrm>
          <a:prstGeom prst="rect">
            <a:avLst/>
          </a:prstGeom>
          <a:noFill/>
          <a:ln>
            <a:noFill/>
          </a:ln>
        </p:spPr>
      </p:pic>
      <p:sp>
        <p:nvSpPr>
          <p:cNvPr id="202" name="Google Shape;202;p22"/>
          <p:cNvSpPr txBox="1"/>
          <p:nvPr/>
        </p:nvSpPr>
        <p:spPr>
          <a:xfrm>
            <a:off x="1653000" y="4865675"/>
            <a:ext cx="802200" cy="4617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3000"/>
              <a:buFont typeface="Arial"/>
              <a:buNone/>
            </a:pPr>
            <a:r>
              <a:rPr lang="en-US" sz="1800" b="1">
                <a:solidFill>
                  <a:schemeClr val="lt1"/>
                </a:solidFill>
                <a:latin typeface="Calibri"/>
                <a:ea typeface="Calibri"/>
                <a:cs typeface="Calibri"/>
                <a:sym typeface="Calibri"/>
              </a:rPr>
              <a:t>MTTD</a:t>
            </a:r>
            <a:endParaRPr sz="1800" b="1" i="0" u="none" strike="noStrike" cap="none">
              <a:solidFill>
                <a:schemeClr val="lt1"/>
              </a:solidFill>
              <a:latin typeface="Calibri"/>
              <a:ea typeface="Calibri"/>
              <a:cs typeface="Calibri"/>
              <a:sym typeface="Calibri"/>
            </a:endParaRPr>
          </a:p>
        </p:txBody>
      </p:sp>
      <p:sp>
        <p:nvSpPr>
          <p:cNvPr id="203" name="Google Shape;203;p22"/>
          <p:cNvSpPr txBox="1"/>
          <p:nvPr/>
        </p:nvSpPr>
        <p:spPr>
          <a:xfrm>
            <a:off x="1100550" y="4049700"/>
            <a:ext cx="2678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2400"/>
              <a:buFont typeface="Arial"/>
              <a:buNone/>
            </a:pPr>
            <a:r>
              <a:rPr lang="en-US" sz="2400" b="1">
                <a:solidFill>
                  <a:srgbClr val="FF887C"/>
                </a:solidFill>
                <a:latin typeface="Helvetica Neue"/>
                <a:ea typeface="Helvetica Neue"/>
                <a:cs typeface="Helvetica Neue"/>
                <a:sym typeface="Helvetica Neue"/>
              </a:rPr>
              <a:t>Security:</a:t>
            </a:r>
            <a:r>
              <a:rPr lang="en-US" sz="2400" b="1">
                <a:solidFill>
                  <a:srgbClr val="FFFFFF"/>
                </a:solidFill>
                <a:latin typeface="Helvetica Neue"/>
                <a:ea typeface="Helvetica Neue"/>
                <a:cs typeface="Helvetica Neue"/>
                <a:sym typeface="Helvetica Neue"/>
              </a:rPr>
              <a:t> </a:t>
            </a:r>
            <a:endParaRPr sz="24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r>
              <a:rPr lang="en-US" sz="1800">
                <a:solidFill>
                  <a:srgbClr val="FFFFFF"/>
                </a:solidFill>
                <a:latin typeface="Helvetica Neue"/>
                <a:ea typeface="Helvetica Neue"/>
                <a:cs typeface="Helvetica Neue"/>
                <a:sym typeface="Helvetica Neue"/>
              </a:rPr>
              <a:t>Own </a:t>
            </a:r>
            <a:r>
              <a:rPr lang="en-US" sz="1800">
                <a:solidFill>
                  <a:srgbClr val="B6325F"/>
                </a:solidFill>
                <a:latin typeface="Helvetica Neue"/>
                <a:ea typeface="Helvetica Neue"/>
                <a:cs typeface="Helvetica Neue"/>
                <a:sym typeface="Helvetica Neue"/>
              </a:rPr>
              <a:t>risk</a:t>
            </a:r>
            <a:r>
              <a:rPr lang="en-US" sz="1800">
                <a:solidFill>
                  <a:srgbClr val="FFFFFF"/>
                </a:solidFill>
                <a:latin typeface="Helvetica Neue"/>
                <a:ea typeface="Helvetica Neue"/>
                <a:cs typeface="Helvetica Neue"/>
                <a:sym typeface="Helvetica Neue"/>
              </a:rPr>
              <a:t>, but not fix</a:t>
            </a:r>
            <a:endParaRPr sz="1800">
              <a:solidFill>
                <a:srgbClr val="FFFFFF"/>
              </a:solidFill>
              <a:latin typeface="Helvetica Neue"/>
              <a:ea typeface="Helvetica Neue"/>
              <a:cs typeface="Helvetica Neue"/>
              <a:sym typeface="Helvetica Neue"/>
            </a:endParaRPr>
          </a:p>
        </p:txBody>
      </p:sp>
      <p:pic>
        <p:nvPicPr>
          <p:cNvPr id="204" name="Google Shape;204;p22"/>
          <p:cNvPicPr preferRelativeResize="0"/>
          <p:nvPr/>
        </p:nvPicPr>
        <p:blipFill>
          <a:blip r:embed="rId6">
            <a:alphaModFix/>
          </a:blip>
          <a:stretch>
            <a:fillRect/>
          </a:stretch>
        </p:blipFill>
        <p:spPr>
          <a:xfrm>
            <a:off x="1194900" y="4867475"/>
            <a:ext cx="458100" cy="458100"/>
          </a:xfrm>
          <a:prstGeom prst="rect">
            <a:avLst/>
          </a:prstGeom>
          <a:noFill/>
          <a:ln>
            <a:noFill/>
          </a:ln>
        </p:spPr>
      </p:pic>
      <p:pic>
        <p:nvPicPr>
          <p:cNvPr id="205" name="Google Shape;205;p22"/>
          <p:cNvPicPr preferRelativeResize="0"/>
          <p:nvPr/>
        </p:nvPicPr>
        <p:blipFill>
          <a:blip r:embed="rId7">
            <a:alphaModFix/>
          </a:blip>
          <a:stretch>
            <a:fillRect/>
          </a:stretch>
        </p:blipFill>
        <p:spPr>
          <a:xfrm>
            <a:off x="1194900" y="5429700"/>
            <a:ext cx="458100" cy="458100"/>
          </a:xfrm>
          <a:prstGeom prst="rect">
            <a:avLst/>
          </a:prstGeom>
          <a:noFill/>
          <a:ln>
            <a:noFill/>
          </a:ln>
        </p:spPr>
      </p:pic>
      <p:sp>
        <p:nvSpPr>
          <p:cNvPr id="206" name="Google Shape;206;p22"/>
          <p:cNvSpPr txBox="1"/>
          <p:nvPr/>
        </p:nvSpPr>
        <p:spPr>
          <a:xfrm>
            <a:off x="1653000" y="5427900"/>
            <a:ext cx="1424400" cy="4617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3000"/>
              <a:buFont typeface="Arial"/>
              <a:buNone/>
            </a:pPr>
            <a:r>
              <a:rPr lang="en-US" sz="1800" b="1">
                <a:solidFill>
                  <a:schemeClr val="lt1"/>
                </a:solidFill>
                <a:latin typeface="Calibri"/>
                <a:ea typeface="Calibri"/>
                <a:cs typeface="Calibri"/>
                <a:sym typeface="Calibri"/>
              </a:rPr>
              <a:t>Failure Rate </a:t>
            </a:r>
            <a:endParaRPr sz="1800" b="1" i="0" u="none" strike="noStrike" cap="none">
              <a:solidFill>
                <a:schemeClr val="lt1"/>
              </a:solidFill>
              <a:latin typeface="Calibri"/>
              <a:ea typeface="Calibri"/>
              <a:cs typeface="Calibri"/>
              <a:sym typeface="Calibri"/>
            </a:endParaRPr>
          </a:p>
        </p:txBody>
      </p:sp>
      <p:sp>
        <p:nvSpPr>
          <p:cNvPr id="207" name="Google Shape;207;p22"/>
          <p:cNvSpPr txBox="1"/>
          <p:nvPr/>
        </p:nvSpPr>
        <p:spPr>
          <a:xfrm>
            <a:off x="5084625" y="2685488"/>
            <a:ext cx="1214700" cy="4617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3000"/>
              <a:buFont typeface="Arial"/>
              <a:buNone/>
            </a:pPr>
            <a:r>
              <a:rPr lang="en-US" sz="1800" b="1">
                <a:solidFill>
                  <a:schemeClr val="lt1"/>
                </a:solidFill>
                <a:latin typeface="Calibri"/>
                <a:ea typeface="Calibri"/>
                <a:cs typeface="Calibri"/>
                <a:sym typeface="Calibri"/>
              </a:rPr>
              <a:t>Lead Time</a:t>
            </a:r>
            <a:endParaRPr sz="1800" b="1" i="0" u="none" strike="noStrike" cap="none">
              <a:solidFill>
                <a:schemeClr val="lt1"/>
              </a:solidFill>
              <a:latin typeface="Calibri"/>
              <a:ea typeface="Calibri"/>
              <a:cs typeface="Calibri"/>
              <a:sym typeface="Calibri"/>
            </a:endParaRPr>
          </a:p>
        </p:txBody>
      </p:sp>
      <p:sp>
        <p:nvSpPr>
          <p:cNvPr id="208" name="Google Shape;208;p22"/>
          <p:cNvSpPr txBox="1"/>
          <p:nvPr/>
        </p:nvSpPr>
        <p:spPr>
          <a:xfrm>
            <a:off x="8446575" y="4046300"/>
            <a:ext cx="2678700"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rgbClr val="000000"/>
              </a:buClr>
              <a:buSzPts val="2400"/>
              <a:buFont typeface="Arial"/>
              <a:buNone/>
            </a:pPr>
            <a:r>
              <a:rPr lang="en-US" sz="2400" b="1">
                <a:solidFill>
                  <a:srgbClr val="FF887C"/>
                </a:solidFill>
                <a:latin typeface="Helvetica Neue"/>
                <a:ea typeface="Helvetica Neue"/>
                <a:cs typeface="Helvetica Neue"/>
                <a:sym typeface="Helvetica Neue"/>
              </a:rPr>
              <a:t>Engineering:</a:t>
            </a:r>
            <a:r>
              <a:rPr lang="en-US" sz="2400" b="1">
                <a:solidFill>
                  <a:srgbClr val="FFFFFF"/>
                </a:solidFill>
                <a:latin typeface="Helvetica Neue"/>
                <a:ea typeface="Helvetica Neue"/>
                <a:cs typeface="Helvetica Neue"/>
                <a:sym typeface="Helvetica Neue"/>
              </a:rPr>
              <a:t> </a:t>
            </a:r>
            <a:endParaRPr sz="2400" b="1">
              <a:solidFill>
                <a:srgbClr val="FFFFFF"/>
              </a:solidFill>
              <a:latin typeface="Helvetica Neue"/>
              <a:ea typeface="Helvetica Neue"/>
              <a:cs typeface="Helvetica Neue"/>
              <a:sym typeface="Helvetica Neue"/>
            </a:endParaRPr>
          </a:p>
          <a:p>
            <a:pPr marL="0" lvl="0" indent="0" algn="r" rtl="0">
              <a:spcBef>
                <a:spcPts val="0"/>
              </a:spcBef>
              <a:spcAft>
                <a:spcPts val="0"/>
              </a:spcAft>
              <a:buNone/>
            </a:pPr>
            <a:r>
              <a:rPr lang="en-US" sz="1800">
                <a:solidFill>
                  <a:srgbClr val="FFFFFF"/>
                </a:solidFill>
                <a:latin typeface="Helvetica Neue"/>
                <a:ea typeface="Helvetica Neue"/>
                <a:cs typeface="Helvetica Neue"/>
                <a:sym typeface="Helvetica Neue"/>
              </a:rPr>
              <a:t>Own </a:t>
            </a:r>
            <a:r>
              <a:rPr lang="en-US" sz="1800">
                <a:solidFill>
                  <a:srgbClr val="B6325F"/>
                </a:solidFill>
                <a:latin typeface="Helvetica Neue"/>
                <a:ea typeface="Helvetica Neue"/>
                <a:cs typeface="Helvetica Neue"/>
                <a:sym typeface="Helvetica Neue"/>
              </a:rPr>
              <a:t>fix</a:t>
            </a:r>
            <a:r>
              <a:rPr lang="en-US" sz="1800">
                <a:solidFill>
                  <a:srgbClr val="FFFFFF"/>
                </a:solidFill>
                <a:latin typeface="Helvetica Neue"/>
                <a:ea typeface="Helvetica Neue"/>
                <a:cs typeface="Helvetica Neue"/>
                <a:sym typeface="Helvetica Neue"/>
              </a:rPr>
              <a:t>, but not risk</a:t>
            </a:r>
            <a:endParaRPr sz="1800">
              <a:solidFill>
                <a:srgbClr val="FFFFFF"/>
              </a:solidFill>
              <a:latin typeface="Helvetica Neue"/>
              <a:ea typeface="Helvetica Neue"/>
              <a:cs typeface="Helvetica Neue"/>
              <a:sym typeface="Helvetica Neue"/>
            </a:endParaRPr>
          </a:p>
        </p:txBody>
      </p:sp>
      <p:sp>
        <p:nvSpPr>
          <p:cNvPr id="209" name="Google Shape;209;p22"/>
          <p:cNvSpPr txBox="1"/>
          <p:nvPr/>
        </p:nvSpPr>
        <p:spPr>
          <a:xfrm>
            <a:off x="9697350" y="4867475"/>
            <a:ext cx="1027800" cy="4617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3000"/>
              <a:buFont typeface="Arial"/>
              <a:buNone/>
            </a:pPr>
            <a:r>
              <a:rPr lang="en-US" sz="1800" b="1">
                <a:solidFill>
                  <a:schemeClr val="lt1"/>
                </a:solidFill>
                <a:latin typeface="Calibri"/>
                <a:ea typeface="Calibri"/>
                <a:cs typeface="Calibri"/>
                <a:sym typeface="Calibri"/>
              </a:rPr>
              <a:t>Features</a:t>
            </a:r>
            <a:endParaRPr sz="1800" b="1" i="0" u="none" strike="noStrike" cap="none">
              <a:solidFill>
                <a:schemeClr val="lt1"/>
              </a:solidFill>
              <a:latin typeface="Calibri"/>
              <a:ea typeface="Calibri"/>
              <a:cs typeface="Calibri"/>
              <a:sym typeface="Calibri"/>
            </a:endParaRPr>
          </a:p>
        </p:txBody>
      </p:sp>
      <p:sp>
        <p:nvSpPr>
          <p:cNvPr id="210" name="Google Shape;210;p22"/>
          <p:cNvSpPr txBox="1"/>
          <p:nvPr/>
        </p:nvSpPr>
        <p:spPr>
          <a:xfrm>
            <a:off x="9697350" y="5429700"/>
            <a:ext cx="905700" cy="4617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3000"/>
              <a:buFont typeface="Arial"/>
              <a:buNone/>
            </a:pPr>
            <a:r>
              <a:rPr lang="en-US" sz="1800" b="1">
                <a:solidFill>
                  <a:schemeClr val="lt1"/>
                </a:solidFill>
                <a:latin typeface="Calibri"/>
                <a:ea typeface="Calibri"/>
                <a:cs typeface="Calibri"/>
                <a:sym typeface="Calibri"/>
              </a:rPr>
              <a:t>Uptime</a:t>
            </a:r>
            <a:endParaRPr sz="1800" b="1" i="0" u="none" strike="noStrike" cap="none">
              <a:solidFill>
                <a:schemeClr val="lt1"/>
              </a:solidFill>
              <a:latin typeface="Calibri"/>
              <a:ea typeface="Calibri"/>
              <a:cs typeface="Calibri"/>
              <a:sym typeface="Calibri"/>
            </a:endParaRPr>
          </a:p>
        </p:txBody>
      </p:sp>
      <p:sp>
        <p:nvSpPr>
          <p:cNvPr id="211" name="Google Shape;211;p22"/>
          <p:cNvSpPr txBox="1"/>
          <p:nvPr/>
        </p:nvSpPr>
        <p:spPr>
          <a:xfrm>
            <a:off x="4558950" y="1866113"/>
            <a:ext cx="31077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2400"/>
              <a:buFont typeface="Arial"/>
              <a:buNone/>
            </a:pPr>
            <a:r>
              <a:rPr lang="en-US" sz="2400" b="1" dirty="0">
                <a:solidFill>
                  <a:srgbClr val="FF887C"/>
                </a:solidFill>
                <a:latin typeface="Helvetica Neue"/>
                <a:ea typeface="Helvetica Neue"/>
                <a:cs typeface="Helvetica Neue"/>
                <a:sym typeface="Helvetica Neue"/>
              </a:rPr>
              <a:t>Shared Ownership</a:t>
            </a:r>
            <a:r>
              <a:rPr lang="en-US" sz="2400" b="1" dirty="0">
                <a:solidFill>
                  <a:srgbClr val="FFFFFF"/>
                </a:solidFill>
                <a:latin typeface="Helvetica Neue"/>
                <a:ea typeface="Helvetica Neue"/>
                <a:cs typeface="Helvetica Neue"/>
                <a:sym typeface="Helvetica Neue"/>
              </a:rPr>
              <a:t> </a:t>
            </a:r>
            <a:endParaRPr sz="2400" b="1" dirty="0">
              <a:solidFill>
                <a:srgbClr val="FFFFFF"/>
              </a:solidFill>
              <a:latin typeface="Helvetica Neue"/>
              <a:ea typeface="Helvetica Neue"/>
              <a:cs typeface="Helvetica Neue"/>
              <a:sym typeface="Helvetica Neue"/>
            </a:endParaRPr>
          </a:p>
          <a:p>
            <a:pPr marL="0" lvl="0" indent="0" algn="ctr" rtl="0">
              <a:spcBef>
                <a:spcPts val="0"/>
              </a:spcBef>
              <a:spcAft>
                <a:spcPts val="0"/>
              </a:spcAft>
              <a:buNone/>
            </a:pPr>
            <a:r>
              <a:rPr lang="en-US" sz="1600" dirty="0">
                <a:solidFill>
                  <a:srgbClr val="FFFFFF"/>
                </a:solidFill>
                <a:latin typeface="Helvetica Neue"/>
                <a:ea typeface="Helvetica Neue"/>
                <a:cs typeface="Helvetica Neue"/>
                <a:sym typeface="Helvetica Neue"/>
              </a:rPr>
              <a:t>Bridge to Customer Satisfaction</a:t>
            </a:r>
            <a:endParaRPr sz="1600" dirty="0">
              <a:solidFill>
                <a:srgbClr val="FFFFFF"/>
              </a:solidFill>
              <a:latin typeface="Helvetica Neue"/>
              <a:ea typeface="Helvetica Neue"/>
              <a:cs typeface="Helvetica Neue"/>
              <a:sym typeface="Helvetica Neue"/>
            </a:endParaRPr>
          </a:p>
        </p:txBody>
      </p:sp>
      <p:pic>
        <p:nvPicPr>
          <p:cNvPr id="212" name="Google Shape;212;p22"/>
          <p:cNvPicPr preferRelativeResize="0"/>
          <p:nvPr/>
        </p:nvPicPr>
        <p:blipFill>
          <a:blip r:embed="rId8">
            <a:alphaModFix/>
          </a:blip>
          <a:stretch>
            <a:fillRect/>
          </a:stretch>
        </p:blipFill>
        <p:spPr>
          <a:xfrm>
            <a:off x="4626525" y="2685488"/>
            <a:ext cx="458100" cy="458100"/>
          </a:xfrm>
          <a:prstGeom prst="rect">
            <a:avLst/>
          </a:prstGeom>
          <a:noFill/>
          <a:ln>
            <a:noFill/>
          </a:ln>
        </p:spPr>
      </p:pic>
      <p:sp>
        <p:nvSpPr>
          <p:cNvPr id="213" name="Google Shape;213;p22"/>
          <p:cNvSpPr txBox="1"/>
          <p:nvPr/>
        </p:nvSpPr>
        <p:spPr>
          <a:xfrm>
            <a:off x="5084625" y="3247713"/>
            <a:ext cx="1214700" cy="4617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3000"/>
              <a:buFont typeface="Arial"/>
              <a:buNone/>
            </a:pPr>
            <a:r>
              <a:rPr lang="en-US" sz="1800" b="1">
                <a:solidFill>
                  <a:schemeClr val="lt1"/>
                </a:solidFill>
                <a:latin typeface="Calibri"/>
                <a:ea typeface="Calibri"/>
                <a:cs typeface="Calibri"/>
                <a:sym typeface="Calibri"/>
              </a:rPr>
              <a:t>Rollbacks</a:t>
            </a:r>
            <a:endParaRPr sz="1800" b="1" i="0" u="none" strike="noStrike" cap="none">
              <a:solidFill>
                <a:schemeClr val="lt1"/>
              </a:solidFill>
              <a:latin typeface="Calibri"/>
              <a:ea typeface="Calibri"/>
              <a:cs typeface="Calibri"/>
              <a:sym typeface="Calibri"/>
            </a:endParaRPr>
          </a:p>
        </p:txBody>
      </p:sp>
      <p:pic>
        <p:nvPicPr>
          <p:cNvPr id="214" name="Google Shape;214;p22"/>
          <p:cNvPicPr preferRelativeResize="0"/>
          <p:nvPr/>
        </p:nvPicPr>
        <p:blipFill>
          <a:blip r:embed="rId9">
            <a:alphaModFix/>
          </a:blip>
          <a:stretch>
            <a:fillRect/>
          </a:stretch>
        </p:blipFill>
        <p:spPr>
          <a:xfrm>
            <a:off x="4626525" y="3249513"/>
            <a:ext cx="458100" cy="458100"/>
          </a:xfrm>
          <a:prstGeom prst="rect">
            <a:avLst/>
          </a:prstGeom>
          <a:noFill/>
          <a:ln>
            <a:noFill/>
          </a:ln>
        </p:spPr>
      </p:pic>
      <p:sp>
        <p:nvSpPr>
          <p:cNvPr id="215" name="Google Shape;215;p22"/>
          <p:cNvSpPr txBox="1">
            <a:spLocks noGrp="1"/>
          </p:cNvSpPr>
          <p:nvPr>
            <p:ph type="sldNum" idx="12"/>
          </p:nvPr>
        </p:nvSpPr>
        <p:spPr>
          <a:xfrm>
            <a:off x="8610600" y="634263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
        <p:nvSpPr>
          <p:cNvPr id="216" name="Google Shape;216;p22"/>
          <p:cNvSpPr txBox="1"/>
          <p:nvPr/>
        </p:nvSpPr>
        <p:spPr>
          <a:xfrm>
            <a:off x="2343150" y="6366075"/>
            <a:ext cx="4126200" cy="351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CBCBCA"/>
                </a:solidFill>
                <a:latin typeface="Calibri"/>
                <a:ea typeface="Calibri"/>
                <a:cs typeface="Calibri"/>
                <a:sym typeface="Calibri"/>
              </a:rPr>
              <a:t>Copyright © 202</a:t>
            </a:r>
            <a:r>
              <a:rPr lang="en-US" sz="1200">
                <a:solidFill>
                  <a:srgbClr val="CBCBCA"/>
                </a:solidFill>
                <a:latin typeface="Calibri"/>
                <a:ea typeface="Calibri"/>
                <a:cs typeface="Calibri"/>
                <a:sym typeface="Calibri"/>
              </a:rPr>
              <a:t>4</a:t>
            </a:r>
            <a:r>
              <a:rPr lang="en-US" sz="1200" b="0" i="0" u="none" strike="noStrike" cap="none">
                <a:solidFill>
                  <a:srgbClr val="CBCBCA"/>
                </a:solidFill>
                <a:latin typeface="Calibri"/>
                <a:ea typeface="Calibri"/>
                <a:cs typeface="Calibri"/>
                <a:sym typeface="Calibri"/>
              </a:rPr>
              <a:t> Waratek</a:t>
            </a:r>
            <a:r>
              <a:rPr lang="en-US" sz="1200" b="1" i="0" u="none" strike="noStrike" cap="none">
                <a:solidFill>
                  <a:srgbClr val="CBCBCA"/>
                </a:solidFill>
                <a:latin typeface="Calibri"/>
                <a:ea typeface="Calibri"/>
                <a:cs typeface="Calibri"/>
                <a:sym typeface="Calibri"/>
              </a:rPr>
              <a:t> </a:t>
            </a:r>
            <a:r>
              <a:rPr lang="en-US" sz="1200" b="0" i="0" u="none" strike="noStrike" cap="none">
                <a:solidFill>
                  <a:srgbClr val="CBCBCA"/>
                </a:solidFill>
                <a:latin typeface="Calibri"/>
                <a:ea typeface="Calibri"/>
                <a:cs typeface="Calibri"/>
                <a:sym typeface="Calibri"/>
              </a:rPr>
              <a:t>|</a:t>
            </a:r>
            <a:r>
              <a:rPr lang="en-US" sz="1200" b="1" i="0" u="none" strike="noStrike" cap="none">
                <a:solidFill>
                  <a:srgbClr val="CBCBCA"/>
                </a:solidFill>
                <a:latin typeface="Calibri"/>
                <a:ea typeface="Calibri"/>
                <a:cs typeface="Calibri"/>
                <a:sym typeface="Calibri"/>
              </a:rPr>
              <a:t> </a:t>
            </a:r>
            <a:r>
              <a:rPr lang="en-US" sz="1200" b="0" i="0" u="none" strike="noStrike" cap="none">
                <a:solidFill>
                  <a:srgbClr val="CBCBCA"/>
                </a:solidFill>
                <a:latin typeface="Calibri"/>
                <a:ea typeface="Calibri"/>
                <a:cs typeface="Calibri"/>
                <a:sym typeface="Calibri"/>
              </a:rPr>
              <a:t>All Rights Reserved | Confidential</a:t>
            </a:r>
            <a:endParaRPr sz="1400" b="0" i="0" u="none" strike="noStrike" cap="none">
              <a:solidFill>
                <a:srgbClr val="CBCBCA"/>
              </a:solidFill>
              <a:latin typeface="Calibri"/>
              <a:ea typeface="Calibri"/>
              <a:cs typeface="Calibri"/>
              <a:sym typeface="Calibri"/>
            </a:endParaRPr>
          </a:p>
        </p:txBody>
      </p:sp>
      <p:sp>
        <p:nvSpPr>
          <p:cNvPr id="217" name="Google Shape;217;p22"/>
          <p:cNvSpPr txBox="1">
            <a:spLocks noGrp="1"/>
          </p:cNvSpPr>
          <p:nvPr>
            <p:ph type="title"/>
          </p:nvPr>
        </p:nvSpPr>
        <p:spPr>
          <a:xfrm>
            <a:off x="0" y="236700"/>
            <a:ext cx="12191998"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b="0" dirty="0">
                <a:latin typeface="Poppins"/>
                <a:ea typeface="Poppins"/>
                <a:cs typeface="Poppins"/>
                <a:sym typeface="Poppins"/>
              </a:rPr>
              <a:t>Who Owns Risk vs Who Fixes the Problem</a:t>
            </a:r>
            <a:endParaRPr b="0" dirty="0">
              <a:latin typeface="Poppins"/>
              <a:ea typeface="Poppins"/>
              <a:cs typeface="Poppins"/>
              <a:sym typeface="Poppins"/>
            </a:endParaRPr>
          </a:p>
        </p:txBody>
      </p:sp>
      <p:sp>
        <p:nvSpPr>
          <p:cNvPr id="218" name="Google Shape;218;p22"/>
          <p:cNvSpPr txBox="1"/>
          <p:nvPr/>
        </p:nvSpPr>
        <p:spPr>
          <a:xfrm>
            <a:off x="6944250" y="2914088"/>
            <a:ext cx="1214700" cy="4617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3000"/>
              <a:buFont typeface="Arial"/>
              <a:buNone/>
            </a:pPr>
            <a:r>
              <a:rPr lang="en-US" sz="1800" b="1">
                <a:solidFill>
                  <a:schemeClr val="lt1"/>
                </a:solidFill>
                <a:latin typeface="Calibri"/>
                <a:ea typeface="Calibri"/>
                <a:cs typeface="Calibri"/>
                <a:sym typeface="Calibri"/>
              </a:rPr>
              <a:t>MTTR</a:t>
            </a:r>
            <a:endParaRPr sz="1800" b="1" i="0" u="none" strike="noStrike" cap="none">
              <a:solidFill>
                <a:schemeClr val="lt1"/>
              </a:solidFill>
              <a:latin typeface="Calibri"/>
              <a:ea typeface="Calibri"/>
              <a:cs typeface="Calibri"/>
              <a:sym typeface="Calibri"/>
            </a:endParaRPr>
          </a:p>
        </p:txBody>
      </p:sp>
      <p:pic>
        <p:nvPicPr>
          <p:cNvPr id="219" name="Google Shape;219;p22"/>
          <p:cNvPicPr preferRelativeResize="0"/>
          <p:nvPr/>
        </p:nvPicPr>
        <p:blipFill>
          <a:blip r:embed="rId10">
            <a:alphaModFix/>
          </a:blip>
          <a:stretch>
            <a:fillRect/>
          </a:stretch>
        </p:blipFill>
        <p:spPr>
          <a:xfrm>
            <a:off x="6486150" y="2914088"/>
            <a:ext cx="458100" cy="458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5"/>
          <p:cNvSpPr txBox="1">
            <a:spLocks noGrp="1"/>
          </p:cNvSpPr>
          <p:nvPr>
            <p:ph type="sldNum" idx="12"/>
          </p:nvPr>
        </p:nvSpPr>
        <p:spPr>
          <a:xfrm>
            <a:off x="8610600" y="634263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46" name="Google Shape;246;p25"/>
          <p:cNvSpPr txBox="1">
            <a:spLocks noGrp="1"/>
          </p:cNvSpPr>
          <p:nvPr>
            <p:ph type="title"/>
          </p:nvPr>
        </p:nvSpPr>
        <p:spPr>
          <a:xfrm>
            <a:off x="0" y="517525"/>
            <a:ext cx="121920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600" b="0" dirty="0">
                <a:latin typeface="Poppins" pitchFamily="2" charset="77"/>
                <a:ea typeface="Poppins"/>
                <a:cs typeface="Poppins" pitchFamily="2" charset="77"/>
                <a:sym typeface="Poppins"/>
              </a:rPr>
              <a:t>A story about our favorite semiconductor company</a:t>
            </a:r>
            <a:endParaRPr sz="3600" b="0" dirty="0">
              <a:latin typeface="Poppins" pitchFamily="2" charset="77"/>
              <a:ea typeface="Poppins"/>
              <a:cs typeface="Poppins" pitchFamily="2" charset="77"/>
              <a:sym typeface="Poppins"/>
            </a:endParaRPr>
          </a:p>
        </p:txBody>
      </p:sp>
      <p:sp>
        <p:nvSpPr>
          <p:cNvPr id="247" name="Google Shape;247;p25"/>
          <p:cNvSpPr txBox="1"/>
          <p:nvPr/>
        </p:nvSpPr>
        <p:spPr>
          <a:xfrm>
            <a:off x="838200" y="2741550"/>
            <a:ext cx="3505200" cy="2770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US" sz="4525" b="1" dirty="0">
                <a:solidFill>
                  <a:schemeClr val="accent2"/>
                </a:solidFill>
                <a:latin typeface="Calibri"/>
                <a:ea typeface="Calibri"/>
                <a:cs typeface="Calibri"/>
                <a:sym typeface="Calibri"/>
              </a:rPr>
              <a:t>Zero</a:t>
            </a:r>
            <a:endParaRPr sz="4525" b="1" dirty="0">
              <a:solidFill>
                <a:schemeClr val="accent2"/>
              </a:solidFill>
              <a:latin typeface="Calibri"/>
              <a:ea typeface="Calibri"/>
              <a:cs typeface="Calibri"/>
              <a:sym typeface="Calibri"/>
            </a:endParaRPr>
          </a:p>
          <a:p>
            <a:pPr marL="0" lvl="0" indent="0" algn="l" rtl="0">
              <a:lnSpc>
                <a:spcPct val="115000"/>
              </a:lnSpc>
              <a:spcBef>
                <a:spcPts val="0"/>
              </a:spcBef>
              <a:spcAft>
                <a:spcPts val="0"/>
              </a:spcAft>
              <a:buNone/>
            </a:pPr>
            <a:r>
              <a:rPr lang="en-US" sz="2225" b="1" dirty="0">
                <a:solidFill>
                  <a:schemeClr val="lt1"/>
                </a:solidFill>
                <a:latin typeface="Calibri"/>
                <a:ea typeface="Calibri"/>
                <a:cs typeface="Calibri"/>
                <a:sym typeface="Calibri"/>
              </a:rPr>
              <a:t>Code changes or restarts</a:t>
            </a:r>
            <a:endParaRPr sz="2225" b="1" dirty="0">
              <a:solidFill>
                <a:schemeClr val="lt1"/>
              </a:solidFill>
              <a:latin typeface="Calibri"/>
              <a:ea typeface="Calibri"/>
              <a:cs typeface="Calibri"/>
              <a:sym typeface="Calibri"/>
            </a:endParaRPr>
          </a:p>
          <a:p>
            <a:pPr marL="0" lvl="0" indent="0" algn="l" rtl="0">
              <a:spcBef>
                <a:spcPts val="0"/>
              </a:spcBef>
              <a:spcAft>
                <a:spcPts val="0"/>
              </a:spcAft>
              <a:buNone/>
            </a:pPr>
            <a:r>
              <a:rPr lang="en-US" sz="1745" dirty="0">
                <a:solidFill>
                  <a:srgbClr val="FFFFFF"/>
                </a:solidFill>
                <a:latin typeface="Calibri"/>
                <a:ea typeface="Calibri"/>
                <a:cs typeface="Calibri"/>
                <a:sym typeface="Calibri"/>
              </a:rPr>
              <a:t>Protection is applied in the runtime, fixing bytecode as it's executed.</a:t>
            </a:r>
            <a:endParaRPr sz="1745" dirty="0">
              <a:solidFill>
                <a:srgbClr val="FFFFFF"/>
              </a:solidFill>
              <a:latin typeface="Calibri"/>
              <a:ea typeface="Calibri"/>
              <a:cs typeface="Calibri"/>
              <a:sym typeface="Calibri"/>
            </a:endParaRPr>
          </a:p>
        </p:txBody>
      </p:sp>
      <p:sp>
        <p:nvSpPr>
          <p:cNvPr id="248" name="Google Shape;248;p25"/>
          <p:cNvSpPr txBox="1"/>
          <p:nvPr/>
        </p:nvSpPr>
        <p:spPr>
          <a:xfrm>
            <a:off x="4343400" y="2741550"/>
            <a:ext cx="3505200" cy="2770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US" sz="4525" b="1">
                <a:solidFill>
                  <a:schemeClr val="accent2"/>
                </a:solidFill>
                <a:latin typeface="Calibri"/>
                <a:ea typeface="Calibri"/>
                <a:cs typeface="Calibri"/>
                <a:sym typeface="Calibri"/>
              </a:rPr>
              <a:t>2,500 apps</a:t>
            </a:r>
            <a:endParaRPr sz="2225" b="1">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r>
              <a:rPr lang="en-US" sz="2225" b="1">
                <a:solidFill>
                  <a:schemeClr val="lt1"/>
                </a:solidFill>
                <a:latin typeface="Calibri"/>
                <a:ea typeface="Calibri"/>
                <a:cs typeface="Calibri"/>
                <a:sym typeface="Calibri"/>
              </a:rPr>
              <a:t>Remediated of Log4shell</a:t>
            </a:r>
            <a:endParaRPr sz="2225" b="1">
              <a:solidFill>
                <a:schemeClr val="lt1"/>
              </a:solidFill>
              <a:latin typeface="Calibri"/>
              <a:ea typeface="Calibri"/>
              <a:cs typeface="Calibri"/>
              <a:sym typeface="Calibri"/>
            </a:endParaRPr>
          </a:p>
          <a:p>
            <a:pPr marL="0" lvl="0" indent="0" algn="l" rtl="0">
              <a:spcBef>
                <a:spcPts val="0"/>
              </a:spcBef>
              <a:spcAft>
                <a:spcPts val="0"/>
              </a:spcAft>
              <a:buNone/>
            </a:pPr>
            <a:r>
              <a:rPr lang="en-US" sz="1745">
                <a:solidFill>
                  <a:srgbClr val="FFFFFF"/>
                </a:solidFill>
                <a:latin typeface="Calibri"/>
                <a:ea typeface="Calibri"/>
                <a:cs typeface="Calibri"/>
                <a:sym typeface="Calibri"/>
              </a:rPr>
              <a:t>Waratek deploys at scale with no tuning for out-of-the-box impact.</a:t>
            </a:r>
            <a:endParaRPr sz="1745">
              <a:solidFill>
                <a:srgbClr val="FFFFFF"/>
              </a:solidFill>
              <a:latin typeface="Calibri"/>
              <a:ea typeface="Calibri"/>
              <a:cs typeface="Calibri"/>
              <a:sym typeface="Calibri"/>
            </a:endParaRPr>
          </a:p>
        </p:txBody>
      </p:sp>
      <p:sp>
        <p:nvSpPr>
          <p:cNvPr id="249" name="Google Shape;249;p25"/>
          <p:cNvSpPr txBox="1"/>
          <p:nvPr/>
        </p:nvSpPr>
        <p:spPr>
          <a:xfrm>
            <a:off x="7848650" y="2741550"/>
            <a:ext cx="3505200" cy="2770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US" sz="4525" b="1">
                <a:solidFill>
                  <a:schemeClr val="accent2"/>
                </a:solidFill>
                <a:latin typeface="Calibri"/>
                <a:ea typeface="Calibri"/>
                <a:cs typeface="Calibri"/>
                <a:sym typeface="Calibri"/>
              </a:rPr>
              <a:t>4 hours</a:t>
            </a:r>
            <a:endParaRPr sz="4525" b="1">
              <a:solidFill>
                <a:schemeClr val="accent2"/>
              </a:solidFill>
              <a:latin typeface="Calibri"/>
              <a:ea typeface="Calibri"/>
              <a:cs typeface="Calibri"/>
              <a:sym typeface="Calibri"/>
            </a:endParaRPr>
          </a:p>
          <a:p>
            <a:pPr marL="0" lvl="0" indent="0" algn="l" rtl="0">
              <a:lnSpc>
                <a:spcPct val="115000"/>
              </a:lnSpc>
              <a:spcBef>
                <a:spcPts val="0"/>
              </a:spcBef>
              <a:spcAft>
                <a:spcPts val="0"/>
              </a:spcAft>
              <a:buNone/>
            </a:pPr>
            <a:r>
              <a:rPr lang="en-US" sz="2225" b="1">
                <a:solidFill>
                  <a:schemeClr val="lt1"/>
                </a:solidFill>
                <a:latin typeface="Calibri"/>
                <a:ea typeface="Calibri"/>
                <a:cs typeface="Calibri"/>
                <a:sym typeface="Calibri"/>
              </a:rPr>
              <a:t>To fully scale remediation</a:t>
            </a:r>
            <a:endParaRPr sz="2225" b="1">
              <a:solidFill>
                <a:schemeClr val="lt1"/>
              </a:solidFill>
              <a:latin typeface="Calibri"/>
              <a:ea typeface="Calibri"/>
              <a:cs typeface="Calibri"/>
              <a:sym typeface="Calibri"/>
            </a:endParaRPr>
          </a:p>
          <a:p>
            <a:pPr marL="0" lvl="0" indent="0" algn="l" rtl="0">
              <a:spcBef>
                <a:spcPts val="0"/>
              </a:spcBef>
              <a:spcAft>
                <a:spcPts val="0"/>
              </a:spcAft>
              <a:buNone/>
            </a:pPr>
            <a:r>
              <a:rPr lang="en-US" sz="1745">
                <a:solidFill>
                  <a:srgbClr val="FFFFFF"/>
                </a:solidFill>
                <a:latin typeface="Calibri"/>
                <a:ea typeface="Calibri"/>
                <a:cs typeface="Calibri"/>
                <a:sym typeface="Calibri"/>
              </a:rPr>
              <a:t>Waratek rules are extremely precise and actually fix the vulnerable code</a:t>
            </a:r>
            <a:endParaRPr sz="1745">
              <a:solidFill>
                <a:srgbClr val="FFFFFF"/>
              </a:solidFill>
              <a:latin typeface="Calibri"/>
              <a:ea typeface="Calibri"/>
              <a:cs typeface="Calibri"/>
              <a:sym typeface="Calibri"/>
            </a:endParaRPr>
          </a:p>
        </p:txBody>
      </p:sp>
      <p:sp>
        <p:nvSpPr>
          <p:cNvPr id="250" name="Google Shape;250;p25"/>
          <p:cNvSpPr txBox="1"/>
          <p:nvPr/>
        </p:nvSpPr>
        <p:spPr>
          <a:xfrm>
            <a:off x="2343150" y="6366075"/>
            <a:ext cx="4126200" cy="351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CBCBCA"/>
                </a:solidFill>
                <a:latin typeface="Calibri"/>
                <a:ea typeface="Calibri"/>
                <a:cs typeface="Calibri"/>
                <a:sym typeface="Calibri"/>
              </a:rPr>
              <a:t>Copyright © 202</a:t>
            </a:r>
            <a:r>
              <a:rPr lang="en-US" sz="1200">
                <a:solidFill>
                  <a:srgbClr val="CBCBCA"/>
                </a:solidFill>
                <a:latin typeface="Calibri"/>
                <a:ea typeface="Calibri"/>
                <a:cs typeface="Calibri"/>
                <a:sym typeface="Calibri"/>
              </a:rPr>
              <a:t>4</a:t>
            </a:r>
            <a:r>
              <a:rPr lang="en-US" sz="1200" b="0" i="0" u="none" strike="noStrike" cap="none">
                <a:solidFill>
                  <a:srgbClr val="CBCBCA"/>
                </a:solidFill>
                <a:latin typeface="Calibri"/>
                <a:ea typeface="Calibri"/>
                <a:cs typeface="Calibri"/>
                <a:sym typeface="Calibri"/>
              </a:rPr>
              <a:t> Waratek</a:t>
            </a:r>
            <a:r>
              <a:rPr lang="en-US" sz="1200" b="1" i="0" u="none" strike="noStrike" cap="none">
                <a:solidFill>
                  <a:srgbClr val="CBCBCA"/>
                </a:solidFill>
                <a:latin typeface="Calibri"/>
                <a:ea typeface="Calibri"/>
                <a:cs typeface="Calibri"/>
                <a:sym typeface="Calibri"/>
              </a:rPr>
              <a:t> </a:t>
            </a:r>
            <a:r>
              <a:rPr lang="en-US" sz="1200" b="0" i="0" u="none" strike="noStrike" cap="none">
                <a:solidFill>
                  <a:srgbClr val="CBCBCA"/>
                </a:solidFill>
                <a:latin typeface="Calibri"/>
                <a:ea typeface="Calibri"/>
                <a:cs typeface="Calibri"/>
                <a:sym typeface="Calibri"/>
              </a:rPr>
              <a:t>|</a:t>
            </a:r>
            <a:r>
              <a:rPr lang="en-US" sz="1200" b="1" i="0" u="none" strike="noStrike" cap="none">
                <a:solidFill>
                  <a:srgbClr val="CBCBCA"/>
                </a:solidFill>
                <a:latin typeface="Calibri"/>
                <a:ea typeface="Calibri"/>
                <a:cs typeface="Calibri"/>
                <a:sym typeface="Calibri"/>
              </a:rPr>
              <a:t> </a:t>
            </a:r>
            <a:r>
              <a:rPr lang="en-US" sz="1200" b="0" i="0" u="none" strike="noStrike" cap="none">
                <a:solidFill>
                  <a:srgbClr val="CBCBCA"/>
                </a:solidFill>
                <a:latin typeface="Calibri"/>
                <a:ea typeface="Calibri"/>
                <a:cs typeface="Calibri"/>
                <a:sym typeface="Calibri"/>
              </a:rPr>
              <a:t>All Rights Reserved | Confidential</a:t>
            </a:r>
            <a:endParaRPr sz="1400" b="0" i="0" u="none" strike="noStrike" cap="none">
              <a:solidFill>
                <a:srgbClr val="CBCBCA"/>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0"/>
          <p:cNvPicPr preferRelativeResize="0"/>
          <p:nvPr/>
        </p:nvPicPr>
        <p:blipFill>
          <a:blip r:embed="rId3">
            <a:alphaModFix/>
          </a:blip>
          <a:stretch>
            <a:fillRect/>
          </a:stretch>
        </p:blipFill>
        <p:spPr>
          <a:xfrm>
            <a:off x="675350" y="1979000"/>
            <a:ext cx="714375" cy="714375"/>
          </a:xfrm>
          <a:prstGeom prst="rect">
            <a:avLst/>
          </a:prstGeom>
          <a:noFill/>
          <a:ln>
            <a:noFill/>
          </a:ln>
        </p:spPr>
      </p:pic>
      <p:sp>
        <p:nvSpPr>
          <p:cNvPr id="155" name="Google Shape;155;p20"/>
          <p:cNvSpPr txBox="1">
            <a:spLocks noGrp="1"/>
          </p:cNvSpPr>
          <p:nvPr>
            <p:ph type="body" idx="1"/>
          </p:nvPr>
        </p:nvSpPr>
        <p:spPr>
          <a:xfrm>
            <a:off x="675350" y="1978975"/>
            <a:ext cx="714300" cy="7143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sz="2400"/>
              <a:t>30k</a:t>
            </a:r>
            <a:endParaRPr sz="2400"/>
          </a:p>
        </p:txBody>
      </p:sp>
      <p:sp>
        <p:nvSpPr>
          <p:cNvPr id="156" name="Google Shape;156;p20"/>
          <p:cNvSpPr txBox="1">
            <a:spLocks noGrp="1"/>
          </p:cNvSpPr>
          <p:nvPr>
            <p:ph type="sldNum" idx="12"/>
          </p:nvPr>
        </p:nvSpPr>
        <p:spPr>
          <a:xfrm>
            <a:off x="8610600" y="634263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157" name="Google Shape;157;p20"/>
          <p:cNvSpPr txBox="1">
            <a:spLocks noGrp="1"/>
          </p:cNvSpPr>
          <p:nvPr>
            <p:ph type="title"/>
          </p:nvPr>
        </p:nvSpPr>
        <p:spPr>
          <a:xfrm>
            <a:off x="747750" y="365125"/>
            <a:ext cx="10460100" cy="1325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0000"/>
              </a:buClr>
              <a:buSzPts val="5400"/>
              <a:buFont typeface="Arial"/>
              <a:buNone/>
            </a:pPr>
            <a:r>
              <a:rPr lang="en-US" b="0" dirty="0">
                <a:latin typeface="Poppins"/>
                <a:ea typeface="Poppins"/>
                <a:cs typeface="Poppins"/>
                <a:sym typeface="Poppins"/>
              </a:rPr>
              <a:t>2024 Concerning State of AppSec</a:t>
            </a:r>
            <a:endParaRPr b="0" dirty="0">
              <a:latin typeface="Poppins"/>
              <a:ea typeface="Poppins"/>
              <a:cs typeface="Poppins"/>
              <a:sym typeface="Poppins"/>
            </a:endParaRPr>
          </a:p>
        </p:txBody>
      </p:sp>
      <p:pic>
        <p:nvPicPr>
          <p:cNvPr id="158" name="Google Shape;158;p20"/>
          <p:cNvPicPr preferRelativeResize="0"/>
          <p:nvPr/>
        </p:nvPicPr>
        <p:blipFill rotWithShape="1">
          <a:blip r:embed="rId4">
            <a:alphaModFix/>
          </a:blip>
          <a:srcRect/>
          <a:stretch/>
        </p:blipFill>
        <p:spPr>
          <a:xfrm>
            <a:off x="6213500" y="1795244"/>
            <a:ext cx="5623366" cy="3498209"/>
          </a:xfrm>
          <a:prstGeom prst="rect">
            <a:avLst/>
          </a:prstGeom>
          <a:noFill/>
          <a:ln>
            <a:noFill/>
          </a:ln>
        </p:spPr>
      </p:pic>
      <p:sp>
        <p:nvSpPr>
          <p:cNvPr id="159" name="Google Shape;159;p20"/>
          <p:cNvSpPr txBox="1">
            <a:spLocks noGrp="1"/>
          </p:cNvSpPr>
          <p:nvPr>
            <p:ph type="body" idx="1"/>
          </p:nvPr>
        </p:nvSpPr>
        <p:spPr>
          <a:xfrm>
            <a:off x="1472299" y="1940950"/>
            <a:ext cx="5566063" cy="790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dirty="0">
                <a:latin typeface="Poppins" pitchFamily="2" charset="77"/>
                <a:cs typeface="Poppins" pitchFamily="2" charset="77"/>
              </a:rPr>
              <a:t>CVEs published to NVD - 18,000+ not analyzed, as of Oct 2024</a:t>
            </a:r>
            <a:endParaRPr sz="2000" dirty="0">
              <a:latin typeface="Poppins" pitchFamily="2" charset="77"/>
              <a:cs typeface="Poppins" pitchFamily="2" charset="77"/>
            </a:endParaRPr>
          </a:p>
        </p:txBody>
      </p:sp>
      <p:pic>
        <p:nvPicPr>
          <p:cNvPr id="160" name="Google Shape;160;p20"/>
          <p:cNvPicPr preferRelativeResize="0"/>
          <p:nvPr/>
        </p:nvPicPr>
        <p:blipFill>
          <a:blip r:embed="rId3">
            <a:alphaModFix/>
          </a:blip>
          <a:stretch>
            <a:fillRect/>
          </a:stretch>
        </p:blipFill>
        <p:spPr>
          <a:xfrm>
            <a:off x="675350" y="3158600"/>
            <a:ext cx="714375" cy="714375"/>
          </a:xfrm>
          <a:prstGeom prst="rect">
            <a:avLst/>
          </a:prstGeom>
          <a:noFill/>
          <a:ln>
            <a:noFill/>
          </a:ln>
        </p:spPr>
      </p:pic>
      <p:sp>
        <p:nvSpPr>
          <p:cNvPr id="161" name="Google Shape;161;p20"/>
          <p:cNvSpPr txBox="1">
            <a:spLocks noGrp="1"/>
          </p:cNvSpPr>
          <p:nvPr>
            <p:ph type="body" idx="1"/>
          </p:nvPr>
        </p:nvSpPr>
        <p:spPr>
          <a:xfrm>
            <a:off x="675350" y="3158575"/>
            <a:ext cx="714300" cy="714300"/>
          </a:xfrm>
          <a:prstGeom prst="rect">
            <a:avLst/>
          </a:prstGeom>
        </p:spPr>
        <p:txBody>
          <a:bodyPr spcFirstLastPara="1" wrap="square" lIns="91425" tIns="45700" rIns="91425" bIns="45700" anchor="ctr" anchorCtr="0">
            <a:normAutofit/>
          </a:bodyPr>
          <a:lstStyle/>
          <a:p>
            <a:pPr marL="0" lvl="0" indent="0" algn="ctr" rtl="0">
              <a:lnSpc>
                <a:spcPct val="70000"/>
              </a:lnSpc>
              <a:spcBef>
                <a:spcPts val="1000"/>
              </a:spcBef>
              <a:spcAft>
                <a:spcPts val="0"/>
              </a:spcAft>
              <a:buNone/>
            </a:pPr>
            <a:r>
              <a:rPr lang="en-US" sz="2400"/>
              <a:t>56%</a:t>
            </a:r>
            <a:endParaRPr sz="2400"/>
          </a:p>
        </p:txBody>
      </p:sp>
      <p:pic>
        <p:nvPicPr>
          <p:cNvPr id="162" name="Google Shape;162;p20"/>
          <p:cNvPicPr preferRelativeResize="0"/>
          <p:nvPr/>
        </p:nvPicPr>
        <p:blipFill>
          <a:blip r:embed="rId3">
            <a:alphaModFix/>
          </a:blip>
          <a:stretch>
            <a:fillRect/>
          </a:stretch>
        </p:blipFill>
        <p:spPr>
          <a:xfrm>
            <a:off x="675350" y="4338225"/>
            <a:ext cx="714375" cy="714375"/>
          </a:xfrm>
          <a:prstGeom prst="rect">
            <a:avLst/>
          </a:prstGeom>
          <a:noFill/>
          <a:ln>
            <a:noFill/>
          </a:ln>
        </p:spPr>
      </p:pic>
      <p:sp>
        <p:nvSpPr>
          <p:cNvPr id="163" name="Google Shape;163;p20"/>
          <p:cNvSpPr txBox="1">
            <a:spLocks noGrp="1"/>
          </p:cNvSpPr>
          <p:nvPr>
            <p:ph type="body" idx="1"/>
          </p:nvPr>
        </p:nvSpPr>
        <p:spPr>
          <a:xfrm>
            <a:off x="675350" y="4338200"/>
            <a:ext cx="714300" cy="714300"/>
          </a:xfrm>
          <a:prstGeom prst="rect">
            <a:avLst/>
          </a:prstGeom>
        </p:spPr>
        <p:txBody>
          <a:bodyPr spcFirstLastPara="1" wrap="square" lIns="91425" tIns="45700" rIns="91425" bIns="45700" anchor="ctr" anchorCtr="0">
            <a:normAutofit/>
          </a:bodyPr>
          <a:lstStyle/>
          <a:p>
            <a:pPr marL="0" lvl="0" indent="0" algn="ctr" rtl="0">
              <a:lnSpc>
                <a:spcPct val="70000"/>
              </a:lnSpc>
              <a:spcBef>
                <a:spcPts val="1000"/>
              </a:spcBef>
              <a:spcAft>
                <a:spcPts val="0"/>
              </a:spcAft>
              <a:buNone/>
            </a:pPr>
            <a:r>
              <a:rPr lang="en-US" sz="2400"/>
              <a:t>82%</a:t>
            </a:r>
            <a:endParaRPr sz="2400"/>
          </a:p>
        </p:txBody>
      </p:sp>
      <p:sp>
        <p:nvSpPr>
          <p:cNvPr id="164" name="Google Shape;164;p20"/>
          <p:cNvSpPr txBox="1">
            <a:spLocks noGrp="1"/>
          </p:cNvSpPr>
          <p:nvPr>
            <p:ph type="body" idx="1"/>
          </p:nvPr>
        </p:nvSpPr>
        <p:spPr>
          <a:xfrm>
            <a:off x="1472300" y="3293125"/>
            <a:ext cx="4741200" cy="445200"/>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sz="2400" dirty="0">
                <a:latin typeface="Poppins" pitchFamily="2" charset="77"/>
                <a:cs typeface="Poppins" pitchFamily="2" charset="77"/>
              </a:rPr>
              <a:t>CVEs weaponized not analyzed</a:t>
            </a:r>
            <a:endParaRPr sz="2400" dirty="0">
              <a:latin typeface="Poppins" pitchFamily="2" charset="77"/>
              <a:cs typeface="Poppins" pitchFamily="2" charset="77"/>
            </a:endParaRPr>
          </a:p>
        </p:txBody>
      </p:sp>
      <p:sp>
        <p:nvSpPr>
          <p:cNvPr id="165" name="Google Shape;165;p20"/>
          <p:cNvSpPr txBox="1">
            <a:spLocks noGrp="1"/>
          </p:cNvSpPr>
          <p:nvPr>
            <p:ph type="body" idx="1"/>
          </p:nvPr>
        </p:nvSpPr>
        <p:spPr>
          <a:xfrm>
            <a:off x="1472300" y="4472750"/>
            <a:ext cx="4741200" cy="445200"/>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sz="2400" dirty="0">
                <a:latin typeface="Poppins" pitchFamily="2" charset="77"/>
                <a:cs typeface="Poppins" pitchFamily="2" charset="77"/>
              </a:rPr>
              <a:t>with POC not Analyzed</a:t>
            </a:r>
            <a:endParaRPr sz="2400" dirty="0">
              <a:latin typeface="Poppins" pitchFamily="2" charset="77"/>
              <a:cs typeface="Poppins" pitchFamily="2" charset="77"/>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4"/>
          <p:cNvSpPr txBox="1">
            <a:spLocks noGrp="1"/>
          </p:cNvSpPr>
          <p:nvPr>
            <p:ph type="title"/>
          </p:nvPr>
        </p:nvSpPr>
        <p:spPr>
          <a:xfrm>
            <a:off x="1333948" y="288925"/>
            <a:ext cx="10019852"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0" dirty="0">
                <a:latin typeface="Poppins" pitchFamily="2" charset="77"/>
                <a:cs typeface="Poppins" pitchFamily="2" charset="77"/>
              </a:rPr>
              <a:t>The Secret Sauce</a:t>
            </a:r>
            <a:endParaRPr b="0" dirty="0">
              <a:latin typeface="Poppins" pitchFamily="2" charset="77"/>
              <a:cs typeface="Poppins" pitchFamily="2" charset="77"/>
            </a:endParaRPr>
          </a:p>
        </p:txBody>
      </p:sp>
      <p:sp>
        <p:nvSpPr>
          <p:cNvPr id="246" name="Google Shape;246;p24"/>
          <p:cNvSpPr txBox="1">
            <a:spLocks noGrp="1"/>
          </p:cNvSpPr>
          <p:nvPr>
            <p:ph type="sldNum" idx="12"/>
          </p:nvPr>
        </p:nvSpPr>
        <p:spPr>
          <a:xfrm>
            <a:off x="8610600" y="634263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247" name="Google Shape;247;p24"/>
          <p:cNvSpPr txBox="1"/>
          <p:nvPr/>
        </p:nvSpPr>
        <p:spPr>
          <a:xfrm>
            <a:off x="2343150" y="6366075"/>
            <a:ext cx="4126200" cy="35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1200">
                <a:solidFill>
                  <a:srgbClr val="CBCBCA"/>
                </a:solidFill>
                <a:latin typeface="Calibri"/>
                <a:ea typeface="Calibri"/>
                <a:cs typeface="Calibri"/>
                <a:sym typeface="Calibri"/>
              </a:rPr>
              <a:t>Copyright © 2023 Waratek</a:t>
            </a:r>
            <a:r>
              <a:rPr lang="en-US" sz="1200" b="1">
                <a:solidFill>
                  <a:srgbClr val="CBCBCA"/>
                </a:solidFill>
                <a:latin typeface="Calibri"/>
                <a:ea typeface="Calibri"/>
                <a:cs typeface="Calibri"/>
                <a:sym typeface="Calibri"/>
              </a:rPr>
              <a:t> </a:t>
            </a:r>
            <a:r>
              <a:rPr lang="en-US" sz="1200">
                <a:solidFill>
                  <a:srgbClr val="CBCBCA"/>
                </a:solidFill>
                <a:latin typeface="Calibri"/>
                <a:ea typeface="Calibri"/>
                <a:cs typeface="Calibri"/>
                <a:sym typeface="Calibri"/>
              </a:rPr>
              <a:t>|</a:t>
            </a:r>
            <a:r>
              <a:rPr lang="en-US" sz="1200" b="1">
                <a:solidFill>
                  <a:srgbClr val="CBCBCA"/>
                </a:solidFill>
                <a:latin typeface="Calibri"/>
                <a:ea typeface="Calibri"/>
                <a:cs typeface="Calibri"/>
                <a:sym typeface="Calibri"/>
              </a:rPr>
              <a:t> </a:t>
            </a:r>
            <a:r>
              <a:rPr lang="en-US" sz="1200">
                <a:solidFill>
                  <a:srgbClr val="CBCBCA"/>
                </a:solidFill>
                <a:latin typeface="Calibri"/>
                <a:ea typeface="Calibri"/>
                <a:cs typeface="Calibri"/>
                <a:sym typeface="Calibri"/>
              </a:rPr>
              <a:t>All Rights Reserved | Confidential</a:t>
            </a:r>
            <a:endParaRPr>
              <a:solidFill>
                <a:srgbClr val="CBCBCA"/>
              </a:solidFill>
              <a:latin typeface="Calibri"/>
              <a:ea typeface="Calibri"/>
              <a:cs typeface="Calibri"/>
              <a:sym typeface="Calibri"/>
            </a:endParaRPr>
          </a:p>
        </p:txBody>
      </p:sp>
      <p:pic>
        <p:nvPicPr>
          <p:cNvPr id="248" name="Google Shape;248;p24"/>
          <p:cNvPicPr preferRelativeResize="0"/>
          <p:nvPr/>
        </p:nvPicPr>
        <p:blipFill>
          <a:blip r:embed="rId3">
            <a:alphaModFix/>
          </a:blip>
          <a:stretch>
            <a:fillRect/>
          </a:stretch>
        </p:blipFill>
        <p:spPr>
          <a:xfrm>
            <a:off x="1502388" y="1614625"/>
            <a:ext cx="9187236" cy="44994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5" descr="Policy to prevent hackers from exploiting an application"/>
          <p:cNvPicPr preferRelativeResize="0"/>
          <p:nvPr/>
        </p:nvPicPr>
        <p:blipFill>
          <a:blip r:embed="rId3">
            <a:alphaModFix/>
          </a:blip>
          <a:stretch>
            <a:fillRect/>
          </a:stretch>
        </p:blipFill>
        <p:spPr>
          <a:xfrm>
            <a:off x="7299425" y="0"/>
            <a:ext cx="4892575" cy="6857999"/>
          </a:xfrm>
          <a:prstGeom prst="rect">
            <a:avLst/>
          </a:prstGeom>
          <a:noFill/>
          <a:ln>
            <a:noFill/>
          </a:ln>
        </p:spPr>
      </p:pic>
      <p:sp>
        <p:nvSpPr>
          <p:cNvPr id="204" name="Google Shape;204;p25"/>
          <p:cNvSpPr txBox="1">
            <a:spLocks noGrp="1"/>
          </p:cNvSpPr>
          <p:nvPr>
            <p:ph type="sldNum" idx="12"/>
          </p:nvPr>
        </p:nvSpPr>
        <p:spPr>
          <a:xfrm>
            <a:off x="8610600" y="634263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
        <p:nvSpPr>
          <p:cNvPr id="205" name="Google Shape;205;p2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Policy Based Security</a:t>
            </a:r>
            <a:endParaRPr/>
          </a:p>
        </p:txBody>
      </p:sp>
      <p:sp>
        <p:nvSpPr>
          <p:cNvPr id="206" name="Google Shape;206;p25"/>
          <p:cNvSpPr txBox="1">
            <a:spLocks noGrp="1"/>
          </p:cNvSpPr>
          <p:nvPr>
            <p:ph type="body" idx="1"/>
          </p:nvPr>
        </p:nvSpPr>
        <p:spPr>
          <a:xfrm>
            <a:off x="838200" y="1862150"/>
            <a:ext cx="6377100" cy="41466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2400" b="1">
                <a:solidFill>
                  <a:schemeClr val="accent2"/>
                </a:solidFill>
              </a:rPr>
              <a:t>Autonomously</a:t>
            </a:r>
            <a:r>
              <a:rPr lang="en-US" sz="2400"/>
              <a:t> </a:t>
            </a:r>
            <a:r>
              <a:rPr lang="en-US" sz="2400" b="1">
                <a:solidFill>
                  <a:schemeClr val="accent2"/>
                </a:solidFill>
              </a:rPr>
              <a:t>addresses</a:t>
            </a:r>
            <a:r>
              <a:rPr lang="en-US" sz="2400"/>
              <a:t> CWEs and CVEs in live executing code with no developer effort, no source code changes and no application downtime.</a:t>
            </a:r>
            <a:endParaRPr sz="2400"/>
          </a:p>
          <a:p>
            <a:pPr marL="0" lvl="0" indent="0" algn="l" rtl="0">
              <a:spcBef>
                <a:spcPts val="1000"/>
              </a:spcBef>
              <a:spcAft>
                <a:spcPts val="0"/>
              </a:spcAft>
              <a:buNone/>
            </a:pPr>
            <a:endParaRPr sz="2400"/>
          </a:p>
          <a:p>
            <a:pPr marL="0" lvl="0" indent="0" algn="l" rtl="0">
              <a:spcBef>
                <a:spcPts val="1000"/>
              </a:spcBef>
              <a:spcAft>
                <a:spcPts val="0"/>
              </a:spcAft>
              <a:buNone/>
            </a:pPr>
            <a:r>
              <a:rPr lang="en-US" sz="2400"/>
              <a:t>Benefits of defining security policies:</a:t>
            </a:r>
            <a:endParaRPr sz="2400"/>
          </a:p>
          <a:p>
            <a:pPr marL="457200" lvl="0" indent="-368300" algn="l" rtl="0">
              <a:spcBef>
                <a:spcPts val="1000"/>
              </a:spcBef>
              <a:spcAft>
                <a:spcPts val="0"/>
              </a:spcAft>
              <a:buSzPts val="2200"/>
              <a:buChar char="•"/>
            </a:pPr>
            <a:r>
              <a:rPr lang="en-US" sz="2200"/>
              <a:t>Immutable security</a:t>
            </a:r>
            <a:endParaRPr sz="2200"/>
          </a:p>
          <a:p>
            <a:pPr marL="457200" lvl="0" indent="-368300" algn="l" rtl="0">
              <a:spcBef>
                <a:spcPts val="0"/>
              </a:spcBef>
              <a:spcAft>
                <a:spcPts val="0"/>
              </a:spcAft>
              <a:buSzPts val="2200"/>
              <a:buChar char="•"/>
            </a:pPr>
            <a:r>
              <a:rPr lang="en-US" sz="2200"/>
              <a:t>Consistency across configurations &amp; applications</a:t>
            </a:r>
            <a:endParaRPr sz="2200"/>
          </a:p>
          <a:p>
            <a:pPr marL="457200" lvl="0" indent="-368300" algn="l" rtl="0">
              <a:spcBef>
                <a:spcPts val="0"/>
              </a:spcBef>
              <a:spcAft>
                <a:spcPts val="0"/>
              </a:spcAft>
              <a:buSzPts val="2200"/>
              <a:buChar char="•"/>
            </a:pPr>
            <a:r>
              <a:rPr lang="en-US" sz="2200"/>
              <a:t>Elimination of human error</a:t>
            </a:r>
            <a:endParaRPr sz="2200"/>
          </a:p>
          <a:p>
            <a:pPr marL="457200" lvl="0" indent="-368300" algn="l" rtl="0">
              <a:spcBef>
                <a:spcPts val="0"/>
              </a:spcBef>
              <a:spcAft>
                <a:spcPts val="0"/>
              </a:spcAft>
              <a:buSzPts val="2200"/>
              <a:buChar char="•"/>
            </a:pPr>
            <a:r>
              <a:rPr lang="en-US" sz="2200"/>
              <a:t>Autonomy for security teams</a:t>
            </a:r>
            <a:endParaRPr sz="2200"/>
          </a:p>
          <a:p>
            <a:pPr marL="457200" lvl="0" indent="-368300" algn="l" rtl="0">
              <a:spcBef>
                <a:spcPts val="0"/>
              </a:spcBef>
              <a:spcAft>
                <a:spcPts val="0"/>
              </a:spcAft>
              <a:buSzPts val="2200"/>
              <a:buChar char="•"/>
            </a:pPr>
            <a:r>
              <a:rPr lang="en-US" sz="2200"/>
              <a:t>Instant time-to-protection</a:t>
            </a:r>
            <a:endParaRPr sz="2200"/>
          </a:p>
          <a:p>
            <a:pPr marL="457200" lvl="0" indent="-368300" algn="l" rtl="0">
              <a:spcBef>
                <a:spcPts val="0"/>
              </a:spcBef>
              <a:spcAft>
                <a:spcPts val="0"/>
              </a:spcAft>
              <a:buSzPts val="2200"/>
              <a:buChar char="•"/>
            </a:pPr>
            <a:r>
              <a:rPr lang="en-US" sz="2200"/>
              <a:t>Automated security for all applications</a:t>
            </a:r>
            <a:endParaRPr sz="2200"/>
          </a:p>
        </p:txBody>
      </p:sp>
      <p:sp>
        <p:nvSpPr>
          <p:cNvPr id="207" name="Google Shape;207;p25"/>
          <p:cNvSpPr txBox="1">
            <a:spLocks noGrp="1"/>
          </p:cNvSpPr>
          <p:nvPr>
            <p:ph type="body" idx="1"/>
          </p:nvPr>
        </p:nvSpPr>
        <p:spPr>
          <a:xfrm>
            <a:off x="2353625" y="6407150"/>
            <a:ext cx="4480800" cy="325200"/>
          </a:xfrm>
          <a:prstGeom prst="rect">
            <a:avLst/>
          </a:prstGeom>
        </p:spPr>
        <p:txBody>
          <a:bodyPr spcFirstLastPara="1" wrap="square" lIns="91425" tIns="45700" rIns="91425" bIns="45700" anchor="t" anchorCtr="0">
            <a:normAutofit fontScale="70000" lnSpcReduction="20000"/>
          </a:bodyPr>
          <a:lstStyle/>
          <a:p>
            <a:pPr marL="0" lvl="0" indent="0" algn="l" rtl="0">
              <a:spcBef>
                <a:spcPts val="1000"/>
              </a:spcBef>
              <a:spcAft>
                <a:spcPts val="0"/>
              </a:spcAft>
              <a:buNone/>
            </a:pPr>
            <a:r>
              <a:rPr lang="en-US" sz="1400">
                <a:solidFill>
                  <a:schemeClr val="accent5"/>
                </a:solidFill>
              </a:rPr>
              <a:t>Copyright © 2025 Waratek | All Rights Reserved | Confidential</a:t>
            </a:r>
            <a:endParaRPr sz="1400">
              <a:solidFill>
                <a:schemeClr val="accent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42"/>
          <p:cNvPicPr preferRelativeResize="0"/>
          <p:nvPr/>
        </p:nvPicPr>
        <p:blipFill>
          <a:blip r:embed="rId3">
            <a:alphaModFix amt="7000"/>
          </a:blip>
          <a:stretch>
            <a:fillRect/>
          </a:stretch>
        </p:blipFill>
        <p:spPr>
          <a:xfrm>
            <a:off x="0" y="4238958"/>
            <a:ext cx="12192000" cy="5391150"/>
          </a:xfrm>
          <a:prstGeom prst="rect">
            <a:avLst/>
          </a:prstGeom>
          <a:noFill/>
          <a:ln>
            <a:noFill/>
          </a:ln>
        </p:spPr>
      </p:pic>
      <p:pic>
        <p:nvPicPr>
          <p:cNvPr id="454" name="Google Shape;454;p42"/>
          <p:cNvPicPr preferRelativeResize="0"/>
          <p:nvPr/>
        </p:nvPicPr>
        <p:blipFill>
          <a:blip r:embed="rId4">
            <a:alphaModFix/>
          </a:blip>
          <a:stretch>
            <a:fillRect/>
          </a:stretch>
        </p:blipFill>
        <p:spPr>
          <a:xfrm>
            <a:off x="10281933" y="6248400"/>
            <a:ext cx="1587700" cy="324000"/>
          </a:xfrm>
          <a:prstGeom prst="rect">
            <a:avLst/>
          </a:prstGeom>
          <a:noFill/>
          <a:ln>
            <a:noFill/>
          </a:ln>
        </p:spPr>
      </p:pic>
      <p:pic>
        <p:nvPicPr>
          <p:cNvPr id="455" name="Google Shape;455;p42"/>
          <p:cNvPicPr preferRelativeResize="0"/>
          <p:nvPr/>
        </p:nvPicPr>
        <p:blipFill>
          <a:blip r:embed="rId5">
            <a:alphaModFix/>
          </a:blip>
          <a:stretch>
            <a:fillRect/>
          </a:stretch>
        </p:blipFill>
        <p:spPr>
          <a:xfrm>
            <a:off x="466733" y="609600"/>
            <a:ext cx="11258532" cy="5260966"/>
          </a:xfrm>
          <a:prstGeom prst="rect">
            <a:avLst/>
          </a:prstGeom>
          <a:noFill/>
          <a:ln>
            <a:noFill/>
          </a:ln>
        </p:spPr>
      </p:pic>
      <p:sp>
        <p:nvSpPr>
          <p:cNvPr id="457" name="Google Shape;457;p42"/>
          <p:cNvSpPr/>
          <p:nvPr/>
        </p:nvSpPr>
        <p:spPr>
          <a:xfrm>
            <a:off x="999533" y="2248967"/>
            <a:ext cx="2846100" cy="444300"/>
          </a:xfrm>
          <a:prstGeom prst="rect">
            <a:avLst/>
          </a:prstGeom>
          <a:solidFill>
            <a:srgbClr val="12132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58" name="Google Shape;458;p42"/>
          <p:cNvSpPr txBox="1"/>
          <p:nvPr/>
        </p:nvSpPr>
        <p:spPr>
          <a:xfrm>
            <a:off x="1013533" y="2186567"/>
            <a:ext cx="2817900" cy="569100"/>
          </a:xfrm>
          <a:prstGeom prst="rect">
            <a:avLst/>
          </a:prstGeom>
          <a:solidFill>
            <a:srgbClr val="446887"/>
          </a:solidFill>
          <a:ln w="19050" cap="flat" cmpd="sng">
            <a:solidFill>
              <a:srgbClr val="CCCCCC"/>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b="1">
                <a:solidFill>
                  <a:srgbClr val="FFFFFF"/>
                </a:solidFill>
              </a:rPr>
              <a:t>SOAR/XDR/SIEM</a:t>
            </a:r>
            <a:endParaRPr sz="2400" b="1">
              <a:solidFill>
                <a:srgbClr val="FFFFFF"/>
              </a:solidFill>
            </a:endParaRPr>
          </a:p>
        </p:txBody>
      </p:sp>
      <p:sp>
        <p:nvSpPr>
          <p:cNvPr id="459" name="Google Shape;459;p42"/>
          <p:cNvSpPr txBox="1">
            <a:spLocks noGrp="1"/>
          </p:cNvSpPr>
          <p:nvPr>
            <p:ph type="body" idx="4294967295"/>
          </p:nvPr>
        </p:nvSpPr>
        <p:spPr>
          <a:xfrm>
            <a:off x="0" y="6407150"/>
            <a:ext cx="4479925" cy="325438"/>
          </a:xfrm>
          <a:prstGeom prst="rect">
            <a:avLst/>
          </a:prstGeom>
        </p:spPr>
        <p:txBody>
          <a:bodyPr spcFirstLastPara="1" wrap="square" lIns="91425" tIns="45700" rIns="91425" bIns="45700" anchor="t" anchorCtr="0">
            <a:normAutofit fontScale="70000" lnSpcReduction="20000"/>
          </a:bodyPr>
          <a:lstStyle/>
          <a:p>
            <a:pPr marL="0" lvl="0" indent="0" algn="l" rtl="0">
              <a:spcBef>
                <a:spcPts val="1000"/>
              </a:spcBef>
              <a:spcAft>
                <a:spcPts val="0"/>
              </a:spcAft>
              <a:buNone/>
            </a:pPr>
            <a:r>
              <a:rPr lang="en-US" sz="1400">
                <a:solidFill>
                  <a:schemeClr val="accent5"/>
                </a:solidFill>
              </a:rPr>
              <a:t>Copyright © 2025 Waratek | All Rights Reserved | Confidential</a:t>
            </a:r>
            <a:endParaRPr sz="1400">
              <a:solidFill>
                <a:schemeClr val="accent5"/>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6" descr="A picture containing stop, light, traffic, green&#10;&#10;Description automatically generated"/>
          <p:cNvPicPr preferRelativeResize="0"/>
          <p:nvPr/>
        </p:nvPicPr>
        <p:blipFill rotWithShape="1">
          <a:blip r:embed="rId3">
            <a:alphaModFix/>
          </a:blip>
          <a:srcRect/>
          <a:stretch/>
        </p:blipFill>
        <p:spPr>
          <a:xfrm>
            <a:off x="7299425" y="0"/>
            <a:ext cx="4838200" cy="6858000"/>
          </a:xfrm>
          <a:prstGeom prst="rect">
            <a:avLst/>
          </a:prstGeom>
          <a:noFill/>
          <a:ln>
            <a:noFill/>
          </a:ln>
        </p:spPr>
      </p:pic>
      <p:sp>
        <p:nvSpPr>
          <p:cNvPr id="214" name="Google Shape;214;p26"/>
          <p:cNvSpPr txBox="1">
            <a:spLocks noGrp="1"/>
          </p:cNvSpPr>
          <p:nvPr>
            <p:ph type="sldNum" idx="12"/>
          </p:nvPr>
        </p:nvSpPr>
        <p:spPr>
          <a:xfrm>
            <a:off x="8610600" y="634263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solidFill>
                  <a:schemeClr val="lt1"/>
                </a:solidFill>
              </a:rPr>
              <a:t>6</a:t>
            </a:fld>
            <a:endParaRPr>
              <a:solidFill>
                <a:schemeClr val="lt1"/>
              </a:solidFill>
            </a:endParaRPr>
          </a:p>
        </p:txBody>
      </p:sp>
      <p:sp>
        <p:nvSpPr>
          <p:cNvPr id="215" name="Google Shape;215;p26"/>
          <p:cNvSpPr txBox="1">
            <a:spLocks noGrp="1"/>
          </p:cNvSpPr>
          <p:nvPr>
            <p:ph type="title"/>
          </p:nvPr>
        </p:nvSpPr>
        <p:spPr>
          <a:xfrm>
            <a:off x="838200" y="365125"/>
            <a:ext cx="63711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We See Everything</a:t>
            </a:r>
            <a:endParaRPr/>
          </a:p>
        </p:txBody>
      </p:sp>
      <p:sp>
        <p:nvSpPr>
          <p:cNvPr id="216" name="Google Shape;216;p26"/>
          <p:cNvSpPr txBox="1">
            <a:spLocks noGrp="1"/>
          </p:cNvSpPr>
          <p:nvPr>
            <p:ph type="body" idx="1"/>
          </p:nvPr>
        </p:nvSpPr>
        <p:spPr>
          <a:xfrm>
            <a:off x="838200" y="1862150"/>
            <a:ext cx="5644200" cy="41466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a:t>File system operation</a:t>
            </a:r>
            <a:endParaRPr/>
          </a:p>
          <a:p>
            <a:pPr marL="457200" lvl="0" indent="-406400" algn="l" rtl="0">
              <a:spcBef>
                <a:spcPts val="0"/>
              </a:spcBef>
              <a:spcAft>
                <a:spcPts val="0"/>
              </a:spcAft>
              <a:buSzPts val="2800"/>
              <a:buChar char="•"/>
            </a:pPr>
            <a:r>
              <a:rPr lang="en-US"/>
              <a:t>Network connection</a:t>
            </a:r>
            <a:endParaRPr/>
          </a:p>
          <a:p>
            <a:pPr marL="457200" lvl="0" indent="-406400" algn="l" rtl="0">
              <a:spcBef>
                <a:spcPts val="0"/>
              </a:spcBef>
              <a:spcAft>
                <a:spcPts val="0"/>
              </a:spcAft>
              <a:buSzPts val="2800"/>
              <a:buChar char="•"/>
            </a:pPr>
            <a:r>
              <a:rPr lang="en-US"/>
              <a:t>Call to an API</a:t>
            </a:r>
            <a:endParaRPr/>
          </a:p>
          <a:p>
            <a:pPr marL="457200" lvl="0" indent="-406400" algn="l" rtl="0">
              <a:spcBef>
                <a:spcPts val="0"/>
              </a:spcBef>
              <a:spcAft>
                <a:spcPts val="0"/>
              </a:spcAft>
              <a:buSzPts val="2800"/>
              <a:buChar char="•"/>
            </a:pPr>
            <a:r>
              <a:rPr lang="en-US"/>
              <a:t>Execution of an OS command</a:t>
            </a:r>
            <a:endParaRPr/>
          </a:p>
          <a:p>
            <a:pPr marL="457200" lvl="0" indent="-406400" algn="l" rtl="0">
              <a:spcBef>
                <a:spcPts val="0"/>
              </a:spcBef>
              <a:spcAft>
                <a:spcPts val="0"/>
              </a:spcAft>
              <a:buSzPts val="2800"/>
              <a:buChar char="•"/>
            </a:pPr>
            <a:r>
              <a:rPr lang="en-US"/>
              <a:t>Connection to a database</a:t>
            </a:r>
            <a:endParaRPr/>
          </a:p>
          <a:p>
            <a:pPr marL="457200" lvl="0" indent="-406400" algn="l" rtl="0">
              <a:spcBef>
                <a:spcPts val="0"/>
              </a:spcBef>
              <a:spcAft>
                <a:spcPts val="0"/>
              </a:spcAft>
              <a:buSzPts val="2800"/>
              <a:buChar char="•"/>
            </a:pPr>
            <a:r>
              <a:rPr lang="en-US"/>
              <a:t>SQL statement</a:t>
            </a:r>
            <a:endParaRPr/>
          </a:p>
          <a:p>
            <a:pPr marL="457200" lvl="0" indent="-406400" algn="l" rtl="0">
              <a:spcBef>
                <a:spcPts val="0"/>
              </a:spcBef>
              <a:spcAft>
                <a:spcPts val="0"/>
              </a:spcAft>
              <a:buSzPts val="2800"/>
              <a:buChar char="•"/>
            </a:pPr>
            <a:r>
              <a:rPr lang="en-US"/>
              <a:t>Memory read and write operation</a:t>
            </a:r>
            <a:endParaRPr/>
          </a:p>
          <a:p>
            <a:pPr marL="457200" lvl="0" indent="-406400" algn="l" rtl="0">
              <a:spcBef>
                <a:spcPts val="0"/>
              </a:spcBef>
              <a:spcAft>
                <a:spcPts val="0"/>
              </a:spcAft>
              <a:buSzPts val="2800"/>
              <a:buChar char="•"/>
            </a:pPr>
            <a:r>
              <a:rPr lang="en-US"/>
              <a:t>CPU instruction</a:t>
            </a:r>
            <a:endParaRPr/>
          </a:p>
        </p:txBody>
      </p:sp>
      <p:sp>
        <p:nvSpPr>
          <p:cNvPr id="217" name="Google Shape;217;p26"/>
          <p:cNvSpPr txBox="1">
            <a:spLocks noGrp="1"/>
          </p:cNvSpPr>
          <p:nvPr>
            <p:ph type="body" idx="1"/>
          </p:nvPr>
        </p:nvSpPr>
        <p:spPr>
          <a:xfrm>
            <a:off x="2353625" y="6407150"/>
            <a:ext cx="4480800" cy="325200"/>
          </a:xfrm>
          <a:prstGeom prst="rect">
            <a:avLst/>
          </a:prstGeom>
        </p:spPr>
        <p:txBody>
          <a:bodyPr spcFirstLastPara="1" wrap="square" lIns="91425" tIns="45700" rIns="91425" bIns="45700" anchor="t" anchorCtr="0">
            <a:normAutofit fontScale="70000" lnSpcReduction="20000"/>
          </a:bodyPr>
          <a:lstStyle/>
          <a:p>
            <a:pPr marL="0" lvl="0" indent="0" algn="l" rtl="0">
              <a:spcBef>
                <a:spcPts val="1000"/>
              </a:spcBef>
              <a:spcAft>
                <a:spcPts val="0"/>
              </a:spcAft>
              <a:buNone/>
            </a:pPr>
            <a:r>
              <a:rPr lang="en-US" sz="1400">
                <a:solidFill>
                  <a:schemeClr val="accent5"/>
                </a:solidFill>
              </a:rPr>
              <a:t>Copyright © 2025 Waratek | All Rights Reserved | Confidential</a:t>
            </a:r>
            <a:endParaRPr sz="1400">
              <a:solidFill>
                <a:schemeClr val="accent5"/>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3"/>
          <p:cNvPicPr preferRelativeResize="0"/>
          <p:nvPr/>
        </p:nvPicPr>
        <p:blipFill>
          <a:blip r:embed="rId3">
            <a:alphaModFix/>
          </a:blip>
          <a:stretch>
            <a:fillRect/>
          </a:stretch>
        </p:blipFill>
        <p:spPr>
          <a:xfrm>
            <a:off x="0" y="11910"/>
            <a:ext cx="12192000" cy="6846091"/>
          </a:xfrm>
          <a:prstGeom prst="rect">
            <a:avLst/>
          </a:prstGeom>
          <a:noFill/>
          <a:ln>
            <a:noFill/>
          </a:ln>
        </p:spPr>
      </p:pic>
      <p:sp>
        <p:nvSpPr>
          <p:cNvPr id="226" name="Google Shape;226;p23"/>
          <p:cNvSpPr txBox="1">
            <a:spLocks noGrp="1"/>
          </p:cNvSpPr>
          <p:nvPr>
            <p:ph type="title"/>
          </p:nvPr>
        </p:nvSpPr>
        <p:spPr>
          <a:xfrm>
            <a:off x="865950" y="91925"/>
            <a:ext cx="104601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b="0" dirty="0">
                <a:latin typeface="Poppins"/>
                <a:ea typeface="Poppins"/>
                <a:cs typeface="Poppins"/>
                <a:sym typeface="Poppins"/>
              </a:rPr>
              <a:t>Instant Risk Remediation</a:t>
            </a:r>
            <a:endParaRPr b="0" dirty="0">
              <a:latin typeface="Poppins"/>
              <a:ea typeface="Poppins"/>
              <a:cs typeface="Poppins"/>
              <a:sym typeface="Poppins"/>
            </a:endParaRPr>
          </a:p>
        </p:txBody>
      </p:sp>
      <p:sp>
        <p:nvSpPr>
          <p:cNvPr id="227" name="Google Shape;227;p23"/>
          <p:cNvSpPr txBox="1">
            <a:spLocks noGrp="1"/>
          </p:cNvSpPr>
          <p:nvPr>
            <p:ph type="sldNum" idx="12"/>
          </p:nvPr>
        </p:nvSpPr>
        <p:spPr>
          <a:xfrm>
            <a:off x="8610600" y="634263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228" name="Google Shape;228;p23"/>
          <p:cNvSpPr txBox="1"/>
          <p:nvPr/>
        </p:nvSpPr>
        <p:spPr>
          <a:xfrm>
            <a:off x="2343150" y="6366075"/>
            <a:ext cx="4126200" cy="351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CBCBCA"/>
                </a:solidFill>
                <a:latin typeface="Calibri"/>
                <a:ea typeface="Calibri"/>
                <a:cs typeface="Calibri"/>
                <a:sym typeface="Calibri"/>
              </a:rPr>
              <a:t>Copyright © 202</a:t>
            </a:r>
            <a:r>
              <a:rPr lang="en-US" sz="1200">
                <a:solidFill>
                  <a:srgbClr val="CBCBCA"/>
                </a:solidFill>
                <a:latin typeface="Calibri"/>
                <a:ea typeface="Calibri"/>
                <a:cs typeface="Calibri"/>
                <a:sym typeface="Calibri"/>
              </a:rPr>
              <a:t>4</a:t>
            </a:r>
            <a:r>
              <a:rPr lang="en-US" sz="1200" b="0" i="0" u="none" strike="noStrike" cap="none">
                <a:solidFill>
                  <a:srgbClr val="CBCBCA"/>
                </a:solidFill>
                <a:latin typeface="Calibri"/>
                <a:ea typeface="Calibri"/>
                <a:cs typeface="Calibri"/>
                <a:sym typeface="Calibri"/>
              </a:rPr>
              <a:t> Waratek</a:t>
            </a:r>
            <a:r>
              <a:rPr lang="en-US" sz="1200" b="1" i="0" u="none" strike="noStrike" cap="none">
                <a:solidFill>
                  <a:srgbClr val="CBCBCA"/>
                </a:solidFill>
                <a:latin typeface="Calibri"/>
                <a:ea typeface="Calibri"/>
                <a:cs typeface="Calibri"/>
                <a:sym typeface="Calibri"/>
              </a:rPr>
              <a:t> </a:t>
            </a:r>
            <a:r>
              <a:rPr lang="en-US" sz="1200" b="0" i="0" u="none" strike="noStrike" cap="none">
                <a:solidFill>
                  <a:srgbClr val="CBCBCA"/>
                </a:solidFill>
                <a:latin typeface="Calibri"/>
                <a:ea typeface="Calibri"/>
                <a:cs typeface="Calibri"/>
                <a:sym typeface="Calibri"/>
              </a:rPr>
              <a:t>|</a:t>
            </a:r>
            <a:r>
              <a:rPr lang="en-US" sz="1200" b="1" i="0" u="none" strike="noStrike" cap="none">
                <a:solidFill>
                  <a:srgbClr val="CBCBCA"/>
                </a:solidFill>
                <a:latin typeface="Calibri"/>
                <a:ea typeface="Calibri"/>
                <a:cs typeface="Calibri"/>
                <a:sym typeface="Calibri"/>
              </a:rPr>
              <a:t> </a:t>
            </a:r>
            <a:r>
              <a:rPr lang="en-US" sz="1200" b="0" i="0" u="none" strike="noStrike" cap="none">
                <a:solidFill>
                  <a:srgbClr val="CBCBCA"/>
                </a:solidFill>
                <a:latin typeface="Calibri"/>
                <a:ea typeface="Calibri"/>
                <a:cs typeface="Calibri"/>
                <a:sym typeface="Calibri"/>
              </a:rPr>
              <a:t>All Rights Reserved | Confidential</a:t>
            </a:r>
            <a:endParaRPr sz="1400" b="0" i="0" u="none" strike="noStrike" cap="none">
              <a:solidFill>
                <a:srgbClr val="CBCBCA"/>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185" name="Google Shape;185;p24"/>
          <p:cNvSpPr txBox="1">
            <a:spLocks noGrp="1"/>
          </p:cNvSpPr>
          <p:nvPr>
            <p:ph type="title" idx="4294967295"/>
          </p:nvPr>
        </p:nvSpPr>
        <p:spPr>
          <a:xfrm>
            <a:off x="1258644" y="317750"/>
            <a:ext cx="10492805"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0" dirty="0">
                <a:solidFill>
                  <a:schemeClr val="lt1"/>
                </a:solidFill>
                <a:latin typeface="Poppins Light"/>
                <a:ea typeface="Poppins Light"/>
                <a:cs typeface="Poppins Light"/>
                <a:sym typeface="Poppins Light"/>
              </a:rPr>
              <a:t>Declarative Rules</a:t>
            </a:r>
            <a:endParaRPr b="0" dirty="0">
              <a:solidFill>
                <a:schemeClr val="lt1"/>
              </a:solidFill>
              <a:latin typeface="Poppins Light"/>
              <a:ea typeface="Poppins Light"/>
              <a:cs typeface="Poppins Light"/>
              <a:sym typeface="Poppins Light"/>
            </a:endParaRPr>
          </a:p>
        </p:txBody>
      </p:sp>
      <p:pic>
        <p:nvPicPr>
          <p:cNvPr id="186" name="Google Shape;186;p24"/>
          <p:cNvPicPr preferRelativeResize="0"/>
          <p:nvPr/>
        </p:nvPicPr>
        <p:blipFill>
          <a:blip r:embed="rId3">
            <a:alphaModFix/>
          </a:blip>
          <a:stretch>
            <a:fillRect/>
          </a:stretch>
        </p:blipFill>
        <p:spPr>
          <a:xfrm>
            <a:off x="1408063" y="1537825"/>
            <a:ext cx="4912201" cy="4624399"/>
          </a:xfrm>
          <a:prstGeom prst="rect">
            <a:avLst/>
          </a:prstGeom>
          <a:noFill/>
          <a:ln>
            <a:noFill/>
          </a:ln>
        </p:spPr>
      </p:pic>
      <p:sp>
        <p:nvSpPr>
          <p:cNvPr id="187" name="Google Shape;187;p24"/>
          <p:cNvSpPr txBox="1"/>
          <p:nvPr/>
        </p:nvSpPr>
        <p:spPr>
          <a:xfrm>
            <a:off x="6473225" y="1569275"/>
            <a:ext cx="4730400" cy="1661963"/>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Clr>
                <a:schemeClr val="lt1"/>
              </a:buClr>
              <a:buSzPts val="2600"/>
              <a:buFont typeface="Calibri"/>
              <a:buChar char="●"/>
            </a:pPr>
            <a:r>
              <a:rPr lang="en-US" sz="3200" dirty="0">
                <a:solidFill>
                  <a:schemeClr val="lt1"/>
                </a:solidFill>
                <a:latin typeface="Calibri"/>
                <a:ea typeface="Calibri"/>
                <a:cs typeface="Calibri"/>
                <a:sym typeface="Calibri"/>
              </a:rPr>
              <a:t>No heuristics or tuning</a:t>
            </a:r>
            <a:endParaRPr sz="3200" dirty="0">
              <a:solidFill>
                <a:schemeClr val="lt1"/>
              </a:solidFill>
              <a:latin typeface="Calibri"/>
              <a:ea typeface="Calibri"/>
              <a:cs typeface="Calibri"/>
              <a:sym typeface="Calibri"/>
            </a:endParaRPr>
          </a:p>
          <a:p>
            <a:pPr marL="457200" lvl="0" indent="-393700" algn="l" rtl="0">
              <a:spcBef>
                <a:spcPts val="0"/>
              </a:spcBef>
              <a:spcAft>
                <a:spcPts val="0"/>
              </a:spcAft>
              <a:buClr>
                <a:schemeClr val="lt1"/>
              </a:buClr>
              <a:buSzPts val="2600"/>
              <a:buFont typeface="Calibri"/>
              <a:buChar char="●"/>
            </a:pPr>
            <a:r>
              <a:rPr lang="en-US" sz="3200" dirty="0">
                <a:solidFill>
                  <a:schemeClr val="lt1"/>
                </a:solidFill>
                <a:latin typeface="Calibri"/>
                <a:ea typeface="Calibri"/>
                <a:cs typeface="Calibri"/>
                <a:sym typeface="Calibri"/>
              </a:rPr>
              <a:t>Negligible false positives</a:t>
            </a:r>
            <a:endParaRPr sz="3200" dirty="0">
              <a:solidFill>
                <a:schemeClr val="lt1"/>
              </a:solidFill>
              <a:latin typeface="Calibri"/>
              <a:ea typeface="Calibri"/>
              <a:cs typeface="Calibri"/>
              <a:sym typeface="Calibri"/>
            </a:endParaRPr>
          </a:p>
          <a:p>
            <a:pPr marL="457200" lvl="0" indent="-393700" algn="l" rtl="0">
              <a:spcBef>
                <a:spcPts val="0"/>
              </a:spcBef>
              <a:spcAft>
                <a:spcPts val="0"/>
              </a:spcAft>
              <a:buClr>
                <a:schemeClr val="lt1"/>
              </a:buClr>
              <a:buSzPts val="2600"/>
              <a:buFont typeface="Calibri"/>
              <a:buChar char="●"/>
            </a:pPr>
            <a:r>
              <a:rPr lang="en-US" sz="3200" dirty="0">
                <a:solidFill>
                  <a:schemeClr val="lt1"/>
                </a:solidFill>
                <a:latin typeface="Calibri"/>
                <a:ea typeface="Calibri"/>
                <a:cs typeface="Calibri"/>
                <a:sym typeface="Calibri"/>
              </a:rPr>
              <a:t>Immutability</a:t>
            </a:r>
            <a:endParaRPr sz="3200" dirty="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5"/>
          <p:cNvSpPr txBox="1">
            <a:spLocks noGrp="1"/>
          </p:cNvSpPr>
          <p:nvPr>
            <p:ph type="sldNum" idx="12"/>
          </p:nvPr>
        </p:nvSpPr>
        <p:spPr>
          <a:xfrm>
            <a:off x="8610600" y="634263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194" name="Google Shape;194;p25"/>
          <p:cNvSpPr txBox="1">
            <a:spLocks noGrp="1"/>
          </p:cNvSpPr>
          <p:nvPr>
            <p:ph type="title"/>
          </p:nvPr>
        </p:nvSpPr>
        <p:spPr>
          <a:xfrm>
            <a:off x="656575" y="365125"/>
            <a:ext cx="10697225"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Poppins Light"/>
                <a:ea typeface="Poppins Light"/>
                <a:cs typeface="Poppins Light"/>
                <a:sym typeface="Poppins Light"/>
              </a:rPr>
              <a:t>Imperative Rules</a:t>
            </a:r>
            <a:endParaRPr dirty="0">
              <a:latin typeface="Poppins Light"/>
              <a:ea typeface="Poppins Light"/>
              <a:cs typeface="Poppins Light"/>
              <a:sym typeface="Poppins Light"/>
            </a:endParaRPr>
          </a:p>
        </p:txBody>
      </p:sp>
      <p:sp>
        <p:nvSpPr>
          <p:cNvPr id="195" name="Google Shape;195;p25"/>
          <p:cNvSpPr txBox="1"/>
          <p:nvPr/>
        </p:nvSpPr>
        <p:spPr>
          <a:xfrm>
            <a:off x="773750" y="1502900"/>
            <a:ext cx="46458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2000">
                <a:solidFill>
                  <a:srgbClr val="FFFFFF"/>
                </a:solidFill>
                <a:latin typeface="Calibri"/>
                <a:ea typeface="Calibri"/>
                <a:cs typeface="Calibri"/>
                <a:sym typeface="Calibri"/>
              </a:rPr>
              <a:t>Vendor Patch for Log4j (CVE-2021-45105)</a:t>
            </a:r>
            <a:endParaRPr/>
          </a:p>
        </p:txBody>
      </p:sp>
      <p:sp>
        <p:nvSpPr>
          <p:cNvPr id="196" name="Google Shape;196;p25"/>
          <p:cNvSpPr txBox="1"/>
          <p:nvPr/>
        </p:nvSpPr>
        <p:spPr>
          <a:xfrm>
            <a:off x="6889625" y="1502900"/>
            <a:ext cx="46458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2000">
                <a:solidFill>
                  <a:srgbClr val="FFFFFF"/>
                </a:solidFill>
                <a:latin typeface="Calibri"/>
                <a:ea typeface="Calibri"/>
                <a:cs typeface="Calibri"/>
                <a:sym typeface="Calibri"/>
              </a:rPr>
              <a:t>Equivalent Security-as-Code rule</a:t>
            </a:r>
            <a:endParaRPr/>
          </a:p>
        </p:txBody>
      </p:sp>
      <p:grpSp>
        <p:nvGrpSpPr>
          <p:cNvPr id="197" name="Google Shape;197;p25"/>
          <p:cNvGrpSpPr/>
          <p:nvPr/>
        </p:nvGrpSpPr>
        <p:grpSpPr>
          <a:xfrm>
            <a:off x="720763" y="2204692"/>
            <a:ext cx="10750474" cy="3421768"/>
            <a:chOff x="720753" y="2204692"/>
            <a:chExt cx="10750474" cy="3421768"/>
          </a:xfrm>
        </p:grpSpPr>
        <p:sp>
          <p:nvSpPr>
            <p:cNvPr id="198" name="Google Shape;198;p25"/>
            <p:cNvSpPr/>
            <p:nvPr/>
          </p:nvSpPr>
          <p:spPr>
            <a:xfrm>
              <a:off x="6763292" y="2231612"/>
              <a:ext cx="4707900" cy="3367800"/>
            </a:xfrm>
            <a:prstGeom prst="rect">
              <a:avLst/>
            </a:prstGeom>
            <a:solidFill>
              <a:srgbClr val="282C34"/>
            </a:solidFill>
            <a:ln w="76200" cap="flat" cmpd="sng">
              <a:solidFill>
                <a:srgbClr val="282C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 name="Google Shape;199;p25"/>
            <p:cNvPicPr preferRelativeResize="0"/>
            <p:nvPr/>
          </p:nvPicPr>
          <p:blipFill>
            <a:blip r:embed="rId3">
              <a:alphaModFix/>
            </a:blip>
            <a:stretch>
              <a:fillRect/>
            </a:stretch>
          </p:blipFill>
          <p:spPr>
            <a:xfrm>
              <a:off x="720753" y="2204703"/>
              <a:ext cx="4195200" cy="3421758"/>
            </a:xfrm>
            <a:prstGeom prst="rect">
              <a:avLst/>
            </a:prstGeom>
            <a:noFill/>
            <a:ln w="9525" cap="flat" cmpd="sng">
              <a:solidFill>
                <a:srgbClr val="282C34"/>
              </a:solidFill>
              <a:prstDash val="solid"/>
              <a:round/>
              <a:headEnd type="none" w="sm" len="sm"/>
              <a:tailEnd type="none" w="sm" len="sm"/>
            </a:ln>
          </p:spPr>
        </p:pic>
        <p:pic>
          <p:nvPicPr>
            <p:cNvPr id="200" name="Google Shape;200;p25"/>
            <p:cNvPicPr preferRelativeResize="0"/>
            <p:nvPr/>
          </p:nvPicPr>
          <p:blipFill>
            <a:blip r:embed="rId4">
              <a:alphaModFix/>
            </a:blip>
            <a:stretch>
              <a:fillRect/>
            </a:stretch>
          </p:blipFill>
          <p:spPr>
            <a:xfrm>
              <a:off x="3546526" y="5155444"/>
              <a:ext cx="1200897" cy="449721"/>
            </a:xfrm>
            <a:prstGeom prst="rect">
              <a:avLst/>
            </a:prstGeom>
            <a:noFill/>
            <a:ln>
              <a:noFill/>
            </a:ln>
          </p:spPr>
        </p:pic>
        <p:pic>
          <p:nvPicPr>
            <p:cNvPr id="201" name="Google Shape;201;p25"/>
            <p:cNvPicPr preferRelativeResize="0"/>
            <p:nvPr/>
          </p:nvPicPr>
          <p:blipFill>
            <a:blip r:embed="rId5">
              <a:alphaModFix/>
            </a:blip>
            <a:stretch>
              <a:fillRect/>
            </a:stretch>
          </p:blipFill>
          <p:spPr>
            <a:xfrm>
              <a:off x="6763291" y="2231612"/>
              <a:ext cx="4117908" cy="3367999"/>
            </a:xfrm>
            <a:prstGeom prst="rect">
              <a:avLst/>
            </a:prstGeom>
            <a:noFill/>
            <a:ln>
              <a:noFill/>
            </a:ln>
          </p:spPr>
        </p:pic>
        <p:pic>
          <p:nvPicPr>
            <p:cNvPr id="202" name="Google Shape;202;p25"/>
            <p:cNvPicPr preferRelativeResize="0"/>
            <p:nvPr/>
          </p:nvPicPr>
          <p:blipFill>
            <a:blip r:embed="rId6">
              <a:alphaModFix/>
            </a:blip>
            <a:stretch>
              <a:fillRect/>
            </a:stretch>
          </p:blipFill>
          <p:spPr>
            <a:xfrm>
              <a:off x="9376575" y="5157843"/>
              <a:ext cx="1536332" cy="449721"/>
            </a:xfrm>
            <a:prstGeom prst="rect">
              <a:avLst/>
            </a:prstGeom>
            <a:noFill/>
            <a:ln>
              <a:noFill/>
            </a:ln>
          </p:spPr>
        </p:pic>
        <p:pic>
          <p:nvPicPr>
            <p:cNvPr id="203" name="Google Shape;203;p25"/>
            <p:cNvPicPr preferRelativeResize="0"/>
            <p:nvPr/>
          </p:nvPicPr>
          <p:blipFill>
            <a:blip r:embed="rId7">
              <a:alphaModFix/>
            </a:blip>
            <a:stretch>
              <a:fillRect/>
            </a:stretch>
          </p:blipFill>
          <p:spPr>
            <a:xfrm>
              <a:off x="10611021" y="2231612"/>
              <a:ext cx="860206" cy="710150"/>
            </a:xfrm>
            <a:prstGeom prst="rect">
              <a:avLst/>
            </a:prstGeom>
            <a:noFill/>
            <a:ln>
              <a:noFill/>
            </a:ln>
          </p:spPr>
        </p:pic>
        <p:pic>
          <p:nvPicPr>
            <p:cNvPr id="204" name="Google Shape;204;p25"/>
            <p:cNvPicPr preferRelativeResize="0"/>
            <p:nvPr/>
          </p:nvPicPr>
          <p:blipFill>
            <a:blip r:embed="rId8">
              <a:alphaModFix/>
            </a:blip>
            <a:stretch>
              <a:fillRect/>
            </a:stretch>
          </p:blipFill>
          <p:spPr>
            <a:xfrm>
              <a:off x="10611021" y="2941758"/>
              <a:ext cx="860206" cy="726398"/>
            </a:xfrm>
            <a:prstGeom prst="rect">
              <a:avLst/>
            </a:prstGeom>
            <a:noFill/>
            <a:ln>
              <a:noFill/>
            </a:ln>
          </p:spPr>
        </p:pic>
        <p:pic>
          <p:nvPicPr>
            <p:cNvPr id="205" name="Google Shape;205;p25"/>
            <p:cNvPicPr preferRelativeResize="0"/>
            <p:nvPr/>
          </p:nvPicPr>
          <p:blipFill>
            <a:blip r:embed="rId9">
              <a:alphaModFix/>
            </a:blip>
            <a:stretch>
              <a:fillRect/>
            </a:stretch>
          </p:blipFill>
          <p:spPr>
            <a:xfrm>
              <a:off x="10611021" y="3664374"/>
              <a:ext cx="860206" cy="696973"/>
            </a:xfrm>
            <a:prstGeom prst="rect">
              <a:avLst/>
            </a:prstGeom>
            <a:noFill/>
            <a:ln>
              <a:noFill/>
            </a:ln>
          </p:spPr>
        </p:pic>
        <p:pic>
          <p:nvPicPr>
            <p:cNvPr id="206" name="Google Shape;206;p25"/>
            <p:cNvPicPr preferRelativeResize="0"/>
            <p:nvPr/>
          </p:nvPicPr>
          <p:blipFill>
            <a:blip r:embed="rId10">
              <a:alphaModFix/>
            </a:blip>
            <a:stretch>
              <a:fillRect/>
            </a:stretch>
          </p:blipFill>
          <p:spPr>
            <a:xfrm>
              <a:off x="10611021" y="4361337"/>
              <a:ext cx="860206" cy="727584"/>
            </a:xfrm>
            <a:prstGeom prst="rect">
              <a:avLst/>
            </a:prstGeom>
            <a:noFill/>
            <a:ln>
              <a:noFill/>
            </a:ln>
          </p:spPr>
        </p:pic>
        <p:pic>
          <p:nvPicPr>
            <p:cNvPr id="207" name="Google Shape;207;p25"/>
            <p:cNvPicPr preferRelativeResize="0"/>
            <p:nvPr/>
          </p:nvPicPr>
          <p:blipFill>
            <a:blip r:embed="rId11">
              <a:alphaModFix/>
            </a:blip>
            <a:stretch>
              <a:fillRect/>
            </a:stretch>
          </p:blipFill>
          <p:spPr>
            <a:xfrm>
              <a:off x="10611021" y="5083953"/>
              <a:ext cx="860206" cy="515659"/>
            </a:xfrm>
            <a:prstGeom prst="rect">
              <a:avLst/>
            </a:prstGeom>
            <a:noFill/>
            <a:ln>
              <a:noFill/>
            </a:ln>
          </p:spPr>
        </p:pic>
        <p:pic>
          <p:nvPicPr>
            <p:cNvPr id="208" name="Google Shape;208;p25"/>
            <p:cNvPicPr preferRelativeResize="0"/>
            <p:nvPr/>
          </p:nvPicPr>
          <p:blipFill>
            <a:blip r:embed="rId12">
              <a:alphaModFix/>
            </a:blip>
            <a:stretch>
              <a:fillRect/>
            </a:stretch>
          </p:blipFill>
          <p:spPr>
            <a:xfrm>
              <a:off x="4915951" y="2204692"/>
              <a:ext cx="924191" cy="727579"/>
            </a:xfrm>
            <a:prstGeom prst="rect">
              <a:avLst/>
            </a:prstGeom>
            <a:noFill/>
            <a:ln>
              <a:noFill/>
            </a:ln>
          </p:spPr>
        </p:pic>
        <p:pic>
          <p:nvPicPr>
            <p:cNvPr id="209" name="Google Shape;209;p25"/>
            <p:cNvPicPr preferRelativeResize="0"/>
            <p:nvPr/>
          </p:nvPicPr>
          <p:blipFill>
            <a:blip r:embed="rId13">
              <a:alphaModFix/>
            </a:blip>
            <a:stretch>
              <a:fillRect/>
            </a:stretch>
          </p:blipFill>
          <p:spPr>
            <a:xfrm>
              <a:off x="4915950" y="2943822"/>
              <a:ext cx="926341" cy="727584"/>
            </a:xfrm>
            <a:prstGeom prst="rect">
              <a:avLst/>
            </a:prstGeom>
            <a:noFill/>
            <a:ln>
              <a:noFill/>
            </a:ln>
          </p:spPr>
        </p:pic>
        <p:pic>
          <p:nvPicPr>
            <p:cNvPr id="210" name="Google Shape;210;p25"/>
            <p:cNvPicPr preferRelativeResize="0"/>
            <p:nvPr/>
          </p:nvPicPr>
          <p:blipFill>
            <a:blip r:embed="rId14">
              <a:alphaModFix/>
            </a:blip>
            <a:stretch>
              <a:fillRect/>
            </a:stretch>
          </p:blipFill>
          <p:spPr>
            <a:xfrm>
              <a:off x="4915951" y="3664374"/>
              <a:ext cx="924186" cy="727579"/>
            </a:xfrm>
            <a:prstGeom prst="rect">
              <a:avLst/>
            </a:prstGeom>
            <a:noFill/>
            <a:ln>
              <a:noFill/>
            </a:ln>
          </p:spPr>
        </p:pic>
        <p:pic>
          <p:nvPicPr>
            <p:cNvPr id="211" name="Google Shape;211;p25"/>
            <p:cNvPicPr preferRelativeResize="0"/>
            <p:nvPr/>
          </p:nvPicPr>
          <p:blipFill>
            <a:blip r:embed="rId15">
              <a:alphaModFix/>
            </a:blip>
            <a:stretch>
              <a:fillRect/>
            </a:stretch>
          </p:blipFill>
          <p:spPr>
            <a:xfrm>
              <a:off x="4915950" y="4385742"/>
              <a:ext cx="926331" cy="730952"/>
            </a:xfrm>
            <a:prstGeom prst="rect">
              <a:avLst/>
            </a:prstGeom>
            <a:noFill/>
            <a:ln>
              <a:noFill/>
            </a:ln>
          </p:spPr>
        </p:pic>
        <p:pic>
          <p:nvPicPr>
            <p:cNvPr id="212" name="Google Shape;212;p25"/>
            <p:cNvPicPr preferRelativeResize="0"/>
            <p:nvPr/>
          </p:nvPicPr>
          <p:blipFill>
            <a:blip r:embed="rId16">
              <a:alphaModFix/>
            </a:blip>
            <a:stretch>
              <a:fillRect/>
            </a:stretch>
          </p:blipFill>
          <p:spPr>
            <a:xfrm>
              <a:off x="4915951" y="5124056"/>
              <a:ext cx="924186" cy="489489"/>
            </a:xfrm>
            <a:prstGeom prst="rect">
              <a:avLst/>
            </a:prstGeom>
            <a:noFill/>
            <a:ln>
              <a:noFill/>
            </a:ln>
          </p:spPr>
        </p:pic>
      </p:grpSp>
      <p:cxnSp>
        <p:nvCxnSpPr>
          <p:cNvPr id="213" name="Google Shape;213;p25"/>
          <p:cNvCxnSpPr/>
          <p:nvPr/>
        </p:nvCxnSpPr>
        <p:spPr>
          <a:xfrm rot="10800000" flipH="1">
            <a:off x="5964525" y="3914979"/>
            <a:ext cx="618300" cy="1200"/>
          </a:xfrm>
          <a:prstGeom prst="straightConnector1">
            <a:avLst/>
          </a:prstGeom>
          <a:noFill/>
          <a:ln w="38100" cap="flat" cmpd="sng">
            <a:solidFill>
              <a:srgbClr val="FFFFFF"/>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Waratek">
  <a:themeElements>
    <a:clrScheme name="Waratek">
      <a:dk1>
        <a:srgbClr val="171D24"/>
      </a:dk1>
      <a:lt1>
        <a:srgbClr val="FFFFFF"/>
      </a:lt1>
      <a:dk2>
        <a:srgbClr val="CBCBCA"/>
      </a:dk2>
      <a:lt2>
        <a:srgbClr val="F2F2F2"/>
      </a:lt2>
      <a:accent1>
        <a:srgbClr val="B6325F"/>
      </a:accent1>
      <a:accent2>
        <a:srgbClr val="FF887C"/>
      </a:accent2>
      <a:accent3>
        <a:srgbClr val="171430"/>
      </a:accent3>
      <a:accent4>
        <a:srgbClr val="CBCBCA"/>
      </a:accent4>
      <a:accent5>
        <a:srgbClr val="B6325F"/>
      </a:accent5>
      <a:accent6>
        <a:srgbClr val="FF887C"/>
      </a:accent6>
      <a:hlink>
        <a:srgbClr val="B6325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13948</TotalTime>
  <Words>2015</Words>
  <Application>Microsoft Macintosh PowerPoint</Application>
  <PresentationFormat>Widescreen</PresentationFormat>
  <Paragraphs>202</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Calibri</vt:lpstr>
      <vt:lpstr>Roboto</vt:lpstr>
      <vt:lpstr>Poppins Medium</vt:lpstr>
      <vt:lpstr>Poppins SemiBold</vt:lpstr>
      <vt:lpstr>Tahoma</vt:lpstr>
      <vt:lpstr>Arial</vt:lpstr>
      <vt:lpstr>Helvetica Neue</vt:lpstr>
      <vt:lpstr>Poppins Light</vt:lpstr>
      <vt:lpstr>Poppins</vt:lpstr>
      <vt:lpstr>Waratek</vt:lpstr>
      <vt:lpstr>The Immutable Application Security Platform for the Modern Enterprise</vt:lpstr>
      <vt:lpstr>2024 Concerning State of AppSec</vt:lpstr>
      <vt:lpstr>The Secret Sauce</vt:lpstr>
      <vt:lpstr>Policy Based Security</vt:lpstr>
      <vt:lpstr>PowerPoint Presentation</vt:lpstr>
      <vt:lpstr>We See Everything</vt:lpstr>
      <vt:lpstr>Instant Risk Remediation</vt:lpstr>
      <vt:lpstr>Declarative Rules</vt:lpstr>
      <vt:lpstr>Imperative Rules</vt:lpstr>
      <vt:lpstr>Instant Value, Protection and Certainty</vt:lpstr>
      <vt:lpstr>Demo</vt:lpstr>
      <vt:lpstr>Who Owns Risk vs Who Fixes the Problem</vt:lpstr>
      <vt:lpstr>A story about our favorite semiconductor company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Nollaig Heffernan</cp:lastModifiedBy>
  <cp:revision>16</cp:revision>
  <dcterms:modified xsi:type="dcterms:W3CDTF">2025-02-06T16:10:34Z</dcterms:modified>
</cp:coreProperties>
</file>