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6"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Lst>
  <p:sldSz cy="6858000" cx="12192000"/>
  <p:notesSz cx="6858000" cy="9144000"/>
  <p:embeddedFontLst>
    <p:embeddedFont>
      <p:font typeface="Roboto"/>
      <p:regular r:id="rId16"/>
      <p:bold r:id="rId17"/>
      <p:italic r:id="rId18"/>
      <p:boldItalic r:id="rId19"/>
    </p:embeddedFont>
    <p:embeddedFont>
      <p:font typeface="Poppins"/>
      <p:regular r:id="rId20"/>
      <p:bold r:id="rId21"/>
      <p:italic r:id="rId22"/>
      <p:boldItalic r:id="rId23"/>
    </p:embeddedFont>
    <p:embeddedFont>
      <p:font typeface="Open Sans"/>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Poppins-regular.fntdata"/><Relationship Id="rId22" Type="http://schemas.openxmlformats.org/officeDocument/2006/relationships/font" Target="fonts/Poppins-italic.fntdata"/><Relationship Id="rId21" Type="http://schemas.openxmlformats.org/officeDocument/2006/relationships/font" Target="fonts/Poppins-bold.fntdata"/><Relationship Id="rId24" Type="http://schemas.openxmlformats.org/officeDocument/2006/relationships/font" Target="fonts/OpenSans-regular.fntdata"/><Relationship Id="rId23" Type="http://schemas.openxmlformats.org/officeDocument/2006/relationships/font" Target="fonts/Poppins-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OpenSans-italic.fntdata"/><Relationship Id="rId25" Type="http://schemas.openxmlformats.org/officeDocument/2006/relationships/font" Target="fonts/OpenSans-bold.fntdata"/><Relationship Id="rId27" Type="http://schemas.openxmlformats.org/officeDocument/2006/relationships/font" Target="fonts/OpenSans-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font" Target="fonts/Roboto-bold.fntdata"/><Relationship Id="rId16" Type="http://schemas.openxmlformats.org/officeDocument/2006/relationships/font" Target="fonts/Roboto-regular.fntdata"/><Relationship Id="rId19" Type="http://schemas.openxmlformats.org/officeDocument/2006/relationships/font" Target="fonts/Roboto-boldItalic.fntdata"/><Relationship Id="rId18" Type="http://schemas.openxmlformats.org/officeDocument/2006/relationships/font" Target="fonts/Roboto-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123c3ed1e65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123c3ed1e65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8" name="Google Shape;148;g123c3ed1e65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2299caba242_0_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0" name="Google Shape;300;g2299caba242_0_3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85750" lvl="2" marL="285750" rtl="0" algn="l">
              <a:lnSpc>
                <a:spcPct val="100000"/>
              </a:lnSpc>
              <a:spcBef>
                <a:spcPts val="0"/>
              </a:spcBef>
              <a:spcAft>
                <a:spcPts val="0"/>
              </a:spcAft>
              <a:buSzPts val="1400"/>
              <a:buFont typeface="Calibri"/>
              <a:buChar char="-"/>
            </a:pPr>
            <a:r>
              <a:rPr lang="en-US"/>
              <a:t>BEST PRACTICE SECURITY POLICY (ALLOW MODE)</a:t>
            </a:r>
            <a:endParaRPr/>
          </a:p>
          <a:p>
            <a:pPr indent="-285750" lvl="2" marL="285750" rtl="0" algn="l">
              <a:lnSpc>
                <a:spcPct val="100000"/>
              </a:lnSpc>
              <a:spcBef>
                <a:spcPts val="0"/>
              </a:spcBef>
              <a:spcAft>
                <a:spcPts val="0"/>
              </a:spcAft>
              <a:buSzPts val="1400"/>
              <a:buFont typeface="Calibri"/>
              <a:buChar char="-"/>
            </a:pPr>
            <a:r>
              <a:rPr lang="en-US"/>
              <a:t>We start with the “Best practice” security policy in Allow Mode. This is a standard set or rules we recommend for customers who do not have a specific use case they want to protect. </a:t>
            </a:r>
            <a:endParaRPr/>
          </a:p>
          <a:p>
            <a:pPr indent="-285750" lvl="2" marL="285750" rtl="0" algn="l">
              <a:lnSpc>
                <a:spcPct val="100000"/>
              </a:lnSpc>
              <a:spcBef>
                <a:spcPts val="0"/>
              </a:spcBef>
              <a:spcAft>
                <a:spcPts val="0"/>
              </a:spcAft>
              <a:buSzPts val="1400"/>
              <a:buFont typeface="Calibri"/>
              <a:buChar char="-"/>
            </a:pPr>
            <a:r>
              <a:rPr lang="en-US" sz="200"/>
              <a:t>We apply this policy to our application(s) in allow mode at first, as we want it to report on any behaviour that would violate the policy, but not block that behaviour just yet.</a:t>
            </a:r>
            <a:endParaRPr/>
          </a:p>
          <a:p>
            <a:pPr indent="-196850" lvl="2" marL="285750" rtl="0" algn="l">
              <a:lnSpc>
                <a:spcPct val="100000"/>
              </a:lnSpc>
              <a:spcBef>
                <a:spcPts val="0"/>
              </a:spcBef>
              <a:spcAft>
                <a:spcPts val="0"/>
              </a:spcAft>
              <a:buSzPts val="1400"/>
              <a:buFont typeface="Calibri"/>
              <a:buNone/>
            </a:pPr>
            <a:r>
              <a:t/>
            </a:r>
            <a:endParaRPr sz="200"/>
          </a:p>
          <a:p>
            <a:pPr indent="-285750" lvl="2" marL="285750" rtl="0" algn="l">
              <a:lnSpc>
                <a:spcPct val="100000"/>
              </a:lnSpc>
              <a:spcBef>
                <a:spcPts val="0"/>
              </a:spcBef>
              <a:spcAft>
                <a:spcPts val="0"/>
              </a:spcAft>
              <a:buSzPts val="1400"/>
              <a:buFont typeface="Calibri"/>
              <a:buChar char="-"/>
            </a:pPr>
            <a:r>
              <a:rPr lang="en-US" sz="200"/>
              <a:t>BASELINE TESTING</a:t>
            </a:r>
            <a:endParaRPr/>
          </a:p>
          <a:p>
            <a:pPr indent="-285750" lvl="2" marL="285750" marR="0" rtl="0" algn="l">
              <a:lnSpc>
                <a:spcPct val="100000"/>
              </a:lnSpc>
              <a:spcBef>
                <a:spcPts val="0"/>
              </a:spcBef>
              <a:spcAft>
                <a:spcPts val="0"/>
              </a:spcAft>
              <a:buClr>
                <a:schemeClr val="dk1"/>
              </a:buClr>
              <a:buSzPts val="800"/>
              <a:buFont typeface="Calibri"/>
              <a:buChar char="-"/>
            </a:pPr>
            <a:r>
              <a:rPr lang="en-US" sz="800"/>
              <a:t>Then you will go through what we call a “baseline testing” phase. The purpose of this is to identify the “standard behavior” of your application. We frequently see applications that fork processes as part of their startup behavior. If we put the policy in blocking mode without accounting for this startup  behavior we would prevent application startup. As such it is important that this testing is as thorough as possible, including any uncommonly used functionality such as quarter end or year end processes.</a:t>
            </a:r>
            <a:endParaRPr sz="100"/>
          </a:p>
          <a:p>
            <a:pPr indent="-196850" lvl="2" marL="285750" rtl="0" algn="l">
              <a:lnSpc>
                <a:spcPct val="100000"/>
              </a:lnSpc>
              <a:spcBef>
                <a:spcPts val="0"/>
              </a:spcBef>
              <a:spcAft>
                <a:spcPts val="0"/>
              </a:spcAft>
              <a:buSzPts val="1400"/>
              <a:buFont typeface="Calibri"/>
              <a:buNone/>
            </a:pPr>
            <a:r>
              <a:t/>
            </a:r>
            <a:endParaRPr sz="200"/>
          </a:p>
          <a:p>
            <a:pPr indent="-285750" lvl="2" marL="285750" rtl="0" algn="l">
              <a:lnSpc>
                <a:spcPct val="100000"/>
              </a:lnSpc>
              <a:spcBef>
                <a:spcPts val="0"/>
              </a:spcBef>
              <a:spcAft>
                <a:spcPts val="0"/>
              </a:spcAft>
              <a:buSzPts val="1400"/>
              <a:buFont typeface="Calibri"/>
              <a:buChar char="-"/>
            </a:pPr>
            <a:r>
              <a:rPr lang="en-US" sz="200"/>
              <a:t>TRIGGERED SECURITY EVENTS</a:t>
            </a:r>
            <a:endParaRPr/>
          </a:p>
          <a:p>
            <a:pPr indent="-285750" lvl="2" marL="285750" marR="0" rtl="0" algn="l">
              <a:lnSpc>
                <a:spcPct val="100000"/>
              </a:lnSpc>
              <a:spcBef>
                <a:spcPts val="0"/>
              </a:spcBef>
              <a:spcAft>
                <a:spcPts val="0"/>
              </a:spcAft>
              <a:buClr>
                <a:schemeClr val="dk1"/>
              </a:buClr>
              <a:buSzPts val="800"/>
              <a:buFont typeface="Calibri"/>
              <a:buChar char="-"/>
            </a:pPr>
            <a:r>
              <a:rPr lang="en-US" sz="800"/>
              <a:t>The result of this testing will be a set of security events. These can either be in a local log file, visualized on the Management Console, or even on your SIEM if configured.</a:t>
            </a:r>
            <a:endParaRPr sz="100"/>
          </a:p>
          <a:p>
            <a:pPr indent="-196850" lvl="2" marL="285750" rtl="0" algn="l">
              <a:lnSpc>
                <a:spcPct val="100000"/>
              </a:lnSpc>
              <a:spcBef>
                <a:spcPts val="0"/>
              </a:spcBef>
              <a:spcAft>
                <a:spcPts val="0"/>
              </a:spcAft>
              <a:buSzPts val="1400"/>
              <a:buFont typeface="Calibri"/>
              <a:buNone/>
            </a:pPr>
            <a:r>
              <a:t/>
            </a:r>
            <a:endParaRPr sz="200"/>
          </a:p>
          <a:p>
            <a:pPr indent="-285750" lvl="2" marL="285750" rtl="0" algn="l">
              <a:lnSpc>
                <a:spcPct val="100000"/>
              </a:lnSpc>
              <a:spcBef>
                <a:spcPts val="0"/>
              </a:spcBef>
              <a:spcAft>
                <a:spcPts val="0"/>
              </a:spcAft>
              <a:buSzPts val="1400"/>
              <a:buFont typeface="Calibri"/>
              <a:buChar char="-"/>
            </a:pPr>
            <a:r>
              <a:rPr lang="en-US" sz="200"/>
              <a:t>REVISED POLICIES</a:t>
            </a:r>
            <a:endParaRPr/>
          </a:p>
          <a:p>
            <a:pPr indent="-285750" lvl="2" marL="285750" marR="0" rtl="0" algn="l">
              <a:lnSpc>
                <a:spcPct val="100000"/>
              </a:lnSpc>
              <a:spcBef>
                <a:spcPts val="0"/>
              </a:spcBef>
              <a:spcAft>
                <a:spcPts val="0"/>
              </a:spcAft>
              <a:buClr>
                <a:schemeClr val="dk1"/>
              </a:buClr>
              <a:buSzPts val="800"/>
              <a:buFont typeface="Calibri"/>
              <a:buChar char="-"/>
            </a:pPr>
            <a:r>
              <a:rPr lang="en-US" sz="800"/>
              <a:t>With this set of events we can revise the policy to allow anything that your application specifically needs that would otherwise breach the policy.  This will give us your final policy, in both protect mode, and allow mode with whitelisting</a:t>
            </a:r>
            <a:endParaRPr/>
          </a:p>
          <a:p>
            <a:pPr indent="-234950" lvl="2" marL="285750" marR="0" rtl="0" algn="l">
              <a:lnSpc>
                <a:spcPct val="100000"/>
              </a:lnSpc>
              <a:spcBef>
                <a:spcPts val="0"/>
              </a:spcBef>
              <a:spcAft>
                <a:spcPts val="0"/>
              </a:spcAft>
              <a:buClr>
                <a:schemeClr val="dk1"/>
              </a:buClr>
              <a:buSzPts val="800"/>
              <a:buFont typeface="Calibri"/>
              <a:buNone/>
            </a:pPr>
            <a:r>
              <a:t/>
            </a:r>
            <a:endParaRPr sz="800"/>
          </a:p>
          <a:p>
            <a:pPr indent="-279400" lvl="2" marL="285750" marR="0" rtl="0" algn="l">
              <a:lnSpc>
                <a:spcPct val="100000"/>
              </a:lnSpc>
              <a:spcBef>
                <a:spcPts val="0"/>
              </a:spcBef>
              <a:spcAft>
                <a:spcPts val="0"/>
              </a:spcAft>
              <a:buClr>
                <a:schemeClr val="dk1"/>
              </a:buClr>
              <a:buSzPts val="100"/>
              <a:buFont typeface="Calibri"/>
              <a:buNone/>
            </a:pPr>
            <a:r>
              <a:t/>
            </a:r>
            <a:endParaRPr sz="100"/>
          </a:p>
          <a:p>
            <a:pPr indent="-285750" lvl="2" marL="285750" rtl="0" algn="l">
              <a:lnSpc>
                <a:spcPct val="100000"/>
              </a:lnSpc>
              <a:spcBef>
                <a:spcPts val="0"/>
              </a:spcBef>
              <a:spcAft>
                <a:spcPts val="0"/>
              </a:spcAft>
              <a:buSzPts val="1400"/>
              <a:buFont typeface="Calibri"/>
              <a:buChar char="-"/>
            </a:pPr>
            <a:r>
              <a:rPr lang="en-US" sz="200"/>
              <a:t>FINAL TESTING (OPTIONAL)</a:t>
            </a:r>
            <a:endParaRPr/>
          </a:p>
          <a:p>
            <a:pPr indent="-285750" lvl="2" marL="285750" marR="0" rtl="0" algn="l">
              <a:lnSpc>
                <a:spcPct val="100000"/>
              </a:lnSpc>
              <a:spcBef>
                <a:spcPts val="0"/>
              </a:spcBef>
              <a:spcAft>
                <a:spcPts val="0"/>
              </a:spcAft>
              <a:buClr>
                <a:schemeClr val="dk1"/>
              </a:buClr>
              <a:buSzPts val="800"/>
              <a:buFont typeface="Calibri"/>
              <a:buChar char="-"/>
            </a:pPr>
            <a:r>
              <a:rPr lang="en-US" sz="800"/>
              <a:t>The blocking mode policy can optionally be applied in non production to do some smoke testing before scheduling a production rollout.</a:t>
            </a:r>
            <a:endParaRPr sz="100"/>
          </a:p>
          <a:p>
            <a:pPr indent="-196850" lvl="2" marL="285750" rtl="0" algn="l">
              <a:lnSpc>
                <a:spcPct val="100000"/>
              </a:lnSpc>
              <a:spcBef>
                <a:spcPts val="0"/>
              </a:spcBef>
              <a:spcAft>
                <a:spcPts val="0"/>
              </a:spcAft>
              <a:buSzPts val="1400"/>
              <a:buFont typeface="Calibri"/>
              <a:buNone/>
            </a:pPr>
            <a:r>
              <a:t/>
            </a:r>
            <a:endParaRPr sz="200"/>
          </a:p>
          <a:p>
            <a:pPr indent="0" lvl="2" marL="0" rtl="0" algn="l">
              <a:lnSpc>
                <a:spcPct val="100000"/>
              </a:lnSpc>
              <a:spcBef>
                <a:spcPts val="0"/>
              </a:spcBef>
              <a:spcAft>
                <a:spcPts val="0"/>
              </a:spcAft>
              <a:buSzPts val="1400"/>
              <a:buFont typeface="Calibri"/>
              <a:buNone/>
            </a:pPr>
            <a:r>
              <a:t/>
            </a:r>
            <a:endParaRPr sz="200"/>
          </a:p>
          <a:p>
            <a:pPr indent="-285750" lvl="2" marL="285750" rtl="0" algn="l">
              <a:lnSpc>
                <a:spcPct val="100000"/>
              </a:lnSpc>
              <a:spcBef>
                <a:spcPts val="0"/>
              </a:spcBef>
              <a:spcAft>
                <a:spcPts val="0"/>
              </a:spcAft>
              <a:buSzPts val="1400"/>
              <a:buFont typeface="Calibri"/>
              <a:buChar char="-"/>
            </a:pPr>
            <a:r>
              <a:rPr lang="en-US"/>
              <a:t>READY FOR PRODUCTION</a:t>
            </a:r>
            <a:endParaRPr/>
          </a:p>
          <a:p>
            <a:pPr indent="-285750" lvl="2" marL="285750" rtl="0" algn="l">
              <a:lnSpc>
                <a:spcPct val="100000"/>
              </a:lnSpc>
              <a:spcBef>
                <a:spcPts val="0"/>
              </a:spcBef>
              <a:spcAft>
                <a:spcPts val="0"/>
              </a:spcAft>
              <a:buSzPts val="1400"/>
              <a:buFont typeface="Calibri"/>
              <a:buChar char="-"/>
            </a:pPr>
            <a:r>
              <a:rPr lang="en-US"/>
              <a:t>You are now production ready. We recommend that the non blocking policy is applied in production for a time as we routinely see differences</a:t>
            </a:r>
            <a:endParaRPr sz="200"/>
          </a:p>
        </p:txBody>
      </p:sp>
      <p:sp>
        <p:nvSpPr>
          <p:cNvPr id="301" name="Google Shape;301;g2299caba242_0_3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2299caba242_0_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0" name="Google Shape;310;g2299caba242_0_3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85750" lvl="2" marL="285750" rtl="0" algn="l">
              <a:lnSpc>
                <a:spcPct val="100000"/>
              </a:lnSpc>
              <a:spcBef>
                <a:spcPts val="0"/>
              </a:spcBef>
              <a:spcAft>
                <a:spcPts val="0"/>
              </a:spcAft>
              <a:buSzPts val="1400"/>
              <a:buFont typeface="Calibri"/>
              <a:buChar char="-"/>
            </a:pPr>
            <a:r>
              <a:rPr lang="en-US"/>
              <a:t>BEST PRACTICE SECURITY POLICY (ALLOW MODE)</a:t>
            </a:r>
            <a:endParaRPr/>
          </a:p>
          <a:p>
            <a:pPr indent="-285750" lvl="2" marL="285750" rtl="0" algn="l">
              <a:lnSpc>
                <a:spcPct val="100000"/>
              </a:lnSpc>
              <a:spcBef>
                <a:spcPts val="0"/>
              </a:spcBef>
              <a:spcAft>
                <a:spcPts val="0"/>
              </a:spcAft>
              <a:buSzPts val="1400"/>
              <a:buFont typeface="Calibri"/>
              <a:buChar char="-"/>
            </a:pPr>
            <a:r>
              <a:rPr lang="en-US"/>
              <a:t>We start with the “Best practice” security policy in Allow Mode. This is a standard set or rules we recommend for customers who do not have a specific use case they want to protect. </a:t>
            </a:r>
            <a:endParaRPr/>
          </a:p>
          <a:p>
            <a:pPr indent="-285750" lvl="2" marL="285750" rtl="0" algn="l">
              <a:lnSpc>
                <a:spcPct val="100000"/>
              </a:lnSpc>
              <a:spcBef>
                <a:spcPts val="0"/>
              </a:spcBef>
              <a:spcAft>
                <a:spcPts val="0"/>
              </a:spcAft>
              <a:buSzPts val="1400"/>
              <a:buFont typeface="Calibri"/>
              <a:buChar char="-"/>
            </a:pPr>
            <a:r>
              <a:rPr lang="en-US" sz="200"/>
              <a:t>We apply this policy to our application(s) in allow mode at first, as we want it to report on any behaviour that would violate the policy, but not block that behaviour just yet.</a:t>
            </a:r>
            <a:endParaRPr/>
          </a:p>
          <a:p>
            <a:pPr indent="-196850" lvl="2" marL="285750" rtl="0" algn="l">
              <a:lnSpc>
                <a:spcPct val="100000"/>
              </a:lnSpc>
              <a:spcBef>
                <a:spcPts val="0"/>
              </a:spcBef>
              <a:spcAft>
                <a:spcPts val="0"/>
              </a:spcAft>
              <a:buSzPts val="1400"/>
              <a:buFont typeface="Calibri"/>
              <a:buNone/>
            </a:pPr>
            <a:r>
              <a:t/>
            </a:r>
            <a:endParaRPr sz="200"/>
          </a:p>
          <a:p>
            <a:pPr indent="-285750" lvl="2" marL="285750" rtl="0" algn="l">
              <a:lnSpc>
                <a:spcPct val="100000"/>
              </a:lnSpc>
              <a:spcBef>
                <a:spcPts val="0"/>
              </a:spcBef>
              <a:spcAft>
                <a:spcPts val="0"/>
              </a:spcAft>
              <a:buSzPts val="1400"/>
              <a:buFont typeface="Calibri"/>
              <a:buChar char="-"/>
            </a:pPr>
            <a:r>
              <a:rPr lang="en-US" sz="200"/>
              <a:t>BASELINE TESTING</a:t>
            </a:r>
            <a:endParaRPr/>
          </a:p>
          <a:p>
            <a:pPr indent="-285750" lvl="2" marL="285750" marR="0" rtl="0" algn="l">
              <a:lnSpc>
                <a:spcPct val="100000"/>
              </a:lnSpc>
              <a:spcBef>
                <a:spcPts val="0"/>
              </a:spcBef>
              <a:spcAft>
                <a:spcPts val="0"/>
              </a:spcAft>
              <a:buClr>
                <a:schemeClr val="dk1"/>
              </a:buClr>
              <a:buSzPts val="800"/>
              <a:buFont typeface="Calibri"/>
              <a:buChar char="-"/>
            </a:pPr>
            <a:r>
              <a:rPr lang="en-US" sz="800"/>
              <a:t>Then you will go through what we call a “baseline testing” phase. The purpose of this is to identify the “standard behavior” of your application. We frequently see applications that fork processes as part of their startup behavior. If we put the policy in blocking mode without accounting for this startup  behavior we would prevent application startup. As such it is important that this testing is as thorough as possible, including any uncommonly used functionality such as quarter end or year end processes.</a:t>
            </a:r>
            <a:endParaRPr sz="100"/>
          </a:p>
          <a:p>
            <a:pPr indent="-196850" lvl="2" marL="285750" rtl="0" algn="l">
              <a:lnSpc>
                <a:spcPct val="100000"/>
              </a:lnSpc>
              <a:spcBef>
                <a:spcPts val="0"/>
              </a:spcBef>
              <a:spcAft>
                <a:spcPts val="0"/>
              </a:spcAft>
              <a:buSzPts val="1400"/>
              <a:buFont typeface="Calibri"/>
              <a:buNone/>
            </a:pPr>
            <a:r>
              <a:t/>
            </a:r>
            <a:endParaRPr sz="200"/>
          </a:p>
          <a:p>
            <a:pPr indent="-285750" lvl="2" marL="285750" rtl="0" algn="l">
              <a:lnSpc>
                <a:spcPct val="100000"/>
              </a:lnSpc>
              <a:spcBef>
                <a:spcPts val="0"/>
              </a:spcBef>
              <a:spcAft>
                <a:spcPts val="0"/>
              </a:spcAft>
              <a:buSzPts val="1400"/>
              <a:buFont typeface="Calibri"/>
              <a:buChar char="-"/>
            </a:pPr>
            <a:r>
              <a:rPr lang="en-US" sz="200"/>
              <a:t>TRIGGERED SECURITY EVENTS</a:t>
            </a:r>
            <a:endParaRPr/>
          </a:p>
          <a:p>
            <a:pPr indent="-285750" lvl="2" marL="285750" marR="0" rtl="0" algn="l">
              <a:lnSpc>
                <a:spcPct val="100000"/>
              </a:lnSpc>
              <a:spcBef>
                <a:spcPts val="0"/>
              </a:spcBef>
              <a:spcAft>
                <a:spcPts val="0"/>
              </a:spcAft>
              <a:buClr>
                <a:schemeClr val="dk1"/>
              </a:buClr>
              <a:buSzPts val="800"/>
              <a:buFont typeface="Calibri"/>
              <a:buChar char="-"/>
            </a:pPr>
            <a:r>
              <a:rPr lang="en-US" sz="800"/>
              <a:t>The result of this testing will be a set of security events. These can either be in a local log file, visualized on the Management Console, or even on your SIEM if configured.</a:t>
            </a:r>
            <a:endParaRPr sz="100"/>
          </a:p>
          <a:p>
            <a:pPr indent="-196850" lvl="2" marL="285750" rtl="0" algn="l">
              <a:lnSpc>
                <a:spcPct val="100000"/>
              </a:lnSpc>
              <a:spcBef>
                <a:spcPts val="0"/>
              </a:spcBef>
              <a:spcAft>
                <a:spcPts val="0"/>
              </a:spcAft>
              <a:buSzPts val="1400"/>
              <a:buFont typeface="Calibri"/>
              <a:buNone/>
            </a:pPr>
            <a:r>
              <a:t/>
            </a:r>
            <a:endParaRPr sz="200"/>
          </a:p>
          <a:p>
            <a:pPr indent="-285750" lvl="2" marL="285750" rtl="0" algn="l">
              <a:lnSpc>
                <a:spcPct val="100000"/>
              </a:lnSpc>
              <a:spcBef>
                <a:spcPts val="0"/>
              </a:spcBef>
              <a:spcAft>
                <a:spcPts val="0"/>
              </a:spcAft>
              <a:buSzPts val="1400"/>
              <a:buFont typeface="Calibri"/>
              <a:buChar char="-"/>
            </a:pPr>
            <a:r>
              <a:rPr lang="en-US" sz="200"/>
              <a:t>REVISED POLICIES</a:t>
            </a:r>
            <a:endParaRPr/>
          </a:p>
          <a:p>
            <a:pPr indent="-285750" lvl="2" marL="285750" marR="0" rtl="0" algn="l">
              <a:lnSpc>
                <a:spcPct val="100000"/>
              </a:lnSpc>
              <a:spcBef>
                <a:spcPts val="0"/>
              </a:spcBef>
              <a:spcAft>
                <a:spcPts val="0"/>
              </a:spcAft>
              <a:buClr>
                <a:schemeClr val="dk1"/>
              </a:buClr>
              <a:buSzPts val="800"/>
              <a:buFont typeface="Calibri"/>
              <a:buChar char="-"/>
            </a:pPr>
            <a:r>
              <a:rPr lang="en-US" sz="800"/>
              <a:t>With this set of events we can revise the policy to allow anything that your application specifically needs that would otherwise breach the policy.  This will give us your final policy, in both protect mode, and allow mode with whitelisting</a:t>
            </a:r>
            <a:endParaRPr/>
          </a:p>
          <a:p>
            <a:pPr indent="-234950" lvl="2" marL="285750" marR="0" rtl="0" algn="l">
              <a:lnSpc>
                <a:spcPct val="100000"/>
              </a:lnSpc>
              <a:spcBef>
                <a:spcPts val="0"/>
              </a:spcBef>
              <a:spcAft>
                <a:spcPts val="0"/>
              </a:spcAft>
              <a:buClr>
                <a:schemeClr val="dk1"/>
              </a:buClr>
              <a:buSzPts val="800"/>
              <a:buFont typeface="Calibri"/>
              <a:buNone/>
            </a:pPr>
            <a:r>
              <a:t/>
            </a:r>
            <a:endParaRPr sz="800"/>
          </a:p>
          <a:p>
            <a:pPr indent="-279400" lvl="2" marL="285750" marR="0" rtl="0" algn="l">
              <a:lnSpc>
                <a:spcPct val="100000"/>
              </a:lnSpc>
              <a:spcBef>
                <a:spcPts val="0"/>
              </a:spcBef>
              <a:spcAft>
                <a:spcPts val="0"/>
              </a:spcAft>
              <a:buClr>
                <a:schemeClr val="dk1"/>
              </a:buClr>
              <a:buSzPts val="100"/>
              <a:buFont typeface="Calibri"/>
              <a:buNone/>
            </a:pPr>
            <a:r>
              <a:t/>
            </a:r>
            <a:endParaRPr sz="100"/>
          </a:p>
          <a:p>
            <a:pPr indent="-285750" lvl="2" marL="285750" rtl="0" algn="l">
              <a:lnSpc>
                <a:spcPct val="100000"/>
              </a:lnSpc>
              <a:spcBef>
                <a:spcPts val="0"/>
              </a:spcBef>
              <a:spcAft>
                <a:spcPts val="0"/>
              </a:spcAft>
              <a:buSzPts val="1400"/>
              <a:buFont typeface="Calibri"/>
              <a:buChar char="-"/>
            </a:pPr>
            <a:r>
              <a:rPr lang="en-US" sz="200"/>
              <a:t>FINAL TESTING (OPTIONAL)</a:t>
            </a:r>
            <a:endParaRPr/>
          </a:p>
          <a:p>
            <a:pPr indent="-285750" lvl="2" marL="285750" marR="0" rtl="0" algn="l">
              <a:lnSpc>
                <a:spcPct val="100000"/>
              </a:lnSpc>
              <a:spcBef>
                <a:spcPts val="0"/>
              </a:spcBef>
              <a:spcAft>
                <a:spcPts val="0"/>
              </a:spcAft>
              <a:buClr>
                <a:schemeClr val="dk1"/>
              </a:buClr>
              <a:buSzPts val="800"/>
              <a:buFont typeface="Calibri"/>
              <a:buChar char="-"/>
            </a:pPr>
            <a:r>
              <a:rPr lang="en-US" sz="800"/>
              <a:t>The blocking mode policy can optionally be applied in non production to do some smoke testing before scheduling a production rollout.</a:t>
            </a:r>
            <a:endParaRPr sz="100"/>
          </a:p>
          <a:p>
            <a:pPr indent="-196850" lvl="2" marL="285750" rtl="0" algn="l">
              <a:lnSpc>
                <a:spcPct val="100000"/>
              </a:lnSpc>
              <a:spcBef>
                <a:spcPts val="0"/>
              </a:spcBef>
              <a:spcAft>
                <a:spcPts val="0"/>
              </a:spcAft>
              <a:buSzPts val="1400"/>
              <a:buFont typeface="Calibri"/>
              <a:buNone/>
            </a:pPr>
            <a:r>
              <a:t/>
            </a:r>
            <a:endParaRPr sz="200"/>
          </a:p>
          <a:p>
            <a:pPr indent="0" lvl="2" marL="0" rtl="0" algn="l">
              <a:lnSpc>
                <a:spcPct val="100000"/>
              </a:lnSpc>
              <a:spcBef>
                <a:spcPts val="0"/>
              </a:spcBef>
              <a:spcAft>
                <a:spcPts val="0"/>
              </a:spcAft>
              <a:buSzPts val="1400"/>
              <a:buFont typeface="Calibri"/>
              <a:buNone/>
            </a:pPr>
            <a:r>
              <a:t/>
            </a:r>
            <a:endParaRPr sz="200"/>
          </a:p>
          <a:p>
            <a:pPr indent="-285750" lvl="2" marL="285750" rtl="0" algn="l">
              <a:lnSpc>
                <a:spcPct val="100000"/>
              </a:lnSpc>
              <a:spcBef>
                <a:spcPts val="0"/>
              </a:spcBef>
              <a:spcAft>
                <a:spcPts val="0"/>
              </a:spcAft>
              <a:buSzPts val="1400"/>
              <a:buFont typeface="Calibri"/>
              <a:buChar char="-"/>
            </a:pPr>
            <a:r>
              <a:rPr lang="en-US"/>
              <a:t>READY FOR PRODUCTION</a:t>
            </a:r>
            <a:endParaRPr/>
          </a:p>
          <a:p>
            <a:pPr indent="-285750" lvl="2" marL="285750" rtl="0" algn="l">
              <a:lnSpc>
                <a:spcPct val="100000"/>
              </a:lnSpc>
              <a:spcBef>
                <a:spcPts val="0"/>
              </a:spcBef>
              <a:spcAft>
                <a:spcPts val="0"/>
              </a:spcAft>
              <a:buSzPts val="1400"/>
              <a:buFont typeface="Calibri"/>
              <a:buChar char="-"/>
            </a:pPr>
            <a:r>
              <a:rPr lang="en-US"/>
              <a:t>You are now production ready. We recommend that the non blocking policy is applied in production for a time as we routinely see differences</a:t>
            </a:r>
            <a:endParaRPr sz="200"/>
          </a:p>
        </p:txBody>
      </p:sp>
      <p:sp>
        <p:nvSpPr>
          <p:cNvPr id="311" name="Google Shape;311;g2299caba242_0_3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22a42bfc17f_0_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22a42bfc17f_0_3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7" name="Google Shape;157;g22a42bfc17f_0_3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22a42bfc17f_0_4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22a42bfc17f_0_46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3" name="Google Shape;183;g22a42bfc17f_0_46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22a42bfc17f_0_5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22a42bfc17f_0_58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4" name="Google Shape;214;g22a42bfc17f_0_58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144a63f041a_2_1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9" name="Google Shape;219;g144a63f041a_2_13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SzPts val="1400"/>
              <a:buFont typeface="Calibri"/>
              <a:buChar char="-"/>
            </a:pPr>
            <a:r>
              <a:rPr b="1" lang="en-US" sz="1800">
                <a:highlight>
                  <a:srgbClr val="00FF00"/>
                </a:highlight>
              </a:rPr>
              <a:t>1. Agent Installation</a:t>
            </a:r>
            <a:endParaRPr/>
          </a:p>
          <a:p>
            <a:pPr indent="-171450" lvl="1" marL="171450" rtl="0" algn="l">
              <a:lnSpc>
                <a:spcPct val="100000"/>
              </a:lnSpc>
              <a:spcBef>
                <a:spcPts val="0"/>
              </a:spcBef>
              <a:spcAft>
                <a:spcPts val="0"/>
              </a:spcAft>
              <a:buSzPts val="1400"/>
              <a:buFont typeface="Calibri"/>
              <a:buChar char="-"/>
            </a:pPr>
            <a:r>
              <a:rPr lang="en-US" sz="1800"/>
              <a:t>Initial agent installation, configuration and integration without Portal communication.</a:t>
            </a:r>
            <a:endParaRPr/>
          </a:p>
          <a:p>
            <a:pPr indent="-171450" lvl="1" marL="171450" rtl="0" algn="l">
              <a:lnSpc>
                <a:spcPct val="100000"/>
              </a:lnSpc>
              <a:spcBef>
                <a:spcPts val="0"/>
              </a:spcBef>
              <a:spcAft>
                <a:spcPts val="0"/>
              </a:spcAft>
              <a:buSzPts val="1400"/>
              <a:buFont typeface="Calibri"/>
              <a:buChar char="-"/>
            </a:pPr>
            <a:r>
              <a:rPr lang="en-US" sz="1800"/>
              <a:t>Configuration of rules in allow/detect mode file.</a:t>
            </a:r>
            <a:endParaRPr/>
          </a:p>
          <a:p>
            <a:pPr indent="-171450" lvl="1" marL="171450" rtl="0" algn="l">
              <a:lnSpc>
                <a:spcPct val="100000"/>
              </a:lnSpc>
              <a:spcBef>
                <a:spcPts val="0"/>
              </a:spcBef>
              <a:spcAft>
                <a:spcPts val="0"/>
              </a:spcAft>
              <a:buSzPts val="1400"/>
              <a:buFont typeface="Calibri"/>
              <a:buChar char="-"/>
            </a:pPr>
            <a:r>
              <a:rPr lang="en-US" sz="1800"/>
              <a:t>Testing with rules in place.</a:t>
            </a:r>
            <a:endParaRPr sz="1800"/>
          </a:p>
          <a:p>
            <a:pPr indent="0" lvl="0" marL="457200" rtl="0" algn="l">
              <a:lnSpc>
                <a:spcPct val="100000"/>
              </a:lnSpc>
              <a:spcBef>
                <a:spcPts val="0"/>
              </a:spcBef>
              <a:spcAft>
                <a:spcPts val="0"/>
              </a:spcAft>
              <a:buNone/>
            </a:pPr>
            <a:r>
              <a:t/>
            </a:r>
            <a:endParaRPr sz="1800"/>
          </a:p>
          <a:p>
            <a:pPr indent="0" lvl="0" marL="0" rtl="0" algn="l">
              <a:lnSpc>
                <a:spcPct val="100000"/>
              </a:lnSpc>
              <a:spcBef>
                <a:spcPts val="0"/>
              </a:spcBef>
              <a:spcAft>
                <a:spcPts val="0"/>
              </a:spcAft>
              <a:buSzPts val="1400"/>
              <a:buNone/>
            </a:pPr>
            <a:r>
              <a:t/>
            </a:r>
            <a:endParaRPr sz="200"/>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SzPts val="1400"/>
              <a:buNone/>
            </a:pPr>
            <a:r>
              <a:t/>
            </a:r>
            <a:endParaRPr sz="200"/>
          </a:p>
          <a:p>
            <a:pPr indent="-171450" lvl="0" marL="171450" rtl="0" algn="l">
              <a:lnSpc>
                <a:spcPct val="100000"/>
              </a:lnSpc>
              <a:spcBef>
                <a:spcPts val="0"/>
              </a:spcBef>
              <a:spcAft>
                <a:spcPts val="0"/>
              </a:spcAft>
              <a:buSzPts val="1400"/>
              <a:buFont typeface="Calibri"/>
              <a:buChar char="-"/>
            </a:pPr>
            <a:r>
              <a:rPr b="1" lang="en-US" sz="1800">
                <a:highlight>
                  <a:srgbClr val="00FF00"/>
                </a:highlight>
              </a:rPr>
              <a:t>2</a:t>
            </a:r>
            <a:r>
              <a:rPr b="1" lang="en-US" sz="1800">
                <a:highlight>
                  <a:srgbClr val="00FF00"/>
                </a:highlight>
              </a:rPr>
              <a:t>. Portal Integration</a:t>
            </a:r>
            <a:endParaRPr sz="1800"/>
          </a:p>
          <a:p>
            <a:pPr indent="-285750" lvl="2" marL="285750" rtl="0" algn="l">
              <a:lnSpc>
                <a:spcPct val="100000"/>
              </a:lnSpc>
              <a:spcBef>
                <a:spcPts val="0"/>
              </a:spcBef>
              <a:spcAft>
                <a:spcPts val="0"/>
              </a:spcAft>
              <a:buSzPts val="1400"/>
              <a:buFont typeface="Calibri"/>
              <a:buChar char="-"/>
            </a:pPr>
            <a:r>
              <a:rPr lang="en-US" sz="1800"/>
              <a:t>Inclusion of Portal flags in agent configuration files</a:t>
            </a:r>
            <a:endParaRPr sz="1800"/>
          </a:p>
          <a:p>
            <a:pPr indent="-285750" lvl="2" marL="285750" rtl="0" algn="l">
              <a:lnSpc>
                <a:spcPct val="100000"/>
              </a:lnSpc>
              <a:spcBef>
                <a:spcPts val="0"/>
              </a:spcBef>
              <a:spcAft>
                <a:spcPts val="0"/>
              </a:spcAft>
              <a:buSzPts val="1400"/>
              <a:buFont typeface="Calibri"/>
              <a:buChar char="-"/>
            </a:pPr>
            <a:r>
              <a:rPr lang="en-US" sz="1800"/>
              <a:t>Network access will need to be granted to allow Portal communication</a:t>
            </a:r>
            <a:endParaRPr sz="1800"/>
          </a:p>
          <a:p>
            <a:pPr indent="0" lvl="0" marL="457200" rtl="0" algn="l">
              <a:lnSpc>
                <a:spcPct val="100000"/>
              </a:lnSpc>
              <a:spcBef>
                <a:spcPts val="0"/>
              </a:spcBef>
              <a:spcAft>
                <a:spcPts val="0"/>
              </a:spcAft>
              <a:buNone/>
            </a:pPr>
            <a:r>
              <a:t/>
            </a:r>
            <a:endParaRPr sz="1800"/>
          </a:p>
          <a:p>
            <a:pPr indent="-196850" lvl="2" marL="285750" rtl="0" algn="l">
              <a:lnSpc>
                <a:spcPct val="100000"/>
              </a:lnSpc>
              <a:spcBef>
                <a:spcPts val="0"/>
              </a:spcBef>
              <a:spcAft>
                <a:spcPts val="0"/>
              </a:spcAft>
              <a:buSzPts val="1400"/>
              <a:buFont typeface="Calibri"/>
              <a:buNone/>
            </a:pPr>
            <a:r>
              <a:t/>
            </a:r>
            <a:endParaRPr/>
          </a:p>
          <a:p>
            <a:pPr indent="-171450" lvl="0" marL="171450" rtl="0" algn="l">
              <a:lnSpc>
                <a:spcPct val="100000"/>
              </a:lnSpc>
              <a:spcBef>
                <a:spcPts val="0"/>
              </a:spcBef>
              <a:spcAft>
                <a:spcPts val="0"/>
              </a:spcAft>
              <a:buSzPts val="1400"/>
              <a:buFont typeface="Calibri"/>
              <a:buChar char="-"/>
            </a:pPr>
            <a:r>
              <a:rPr b="1" lang="en-US" sz="1800">
                <a:highlight>
                  <a:srgbClr val="00FF00"/>
                </a:highlight>
              </a:rPr>
              <a:t>3</a:t>
            </a:r>
            <a:r>
              <a:rPr b="1" lang="en-US" sz="1800">
                <a:highlight>
                  <a:srgbClr val="00FF00"/>
                </a:highlight>
              </a:rPr>
              <a:t>. Whitelisting of any triggered events</a:t>
            </a:r>
            <a:endParaRPr/>
          </a:p>
          <a:p>
            <a:pPr indent="-285750" lvl="1" marL="285750" rtl="0" algn="l">
              <a:lnSpc>
                <a:spcPct val="100000"/>
              </a:lnSpc>
              <a:spcBef>
                <a:spcPts val="0"/>
              </a:spcBef>
              <a:spcAft>
                <a:spcPts val="0"/>
              </a:spcAft>
              <a:buSzPts val="1400"/>
              <a:buFont typeface="Calibri"/>
              <a:buChar char="-"/>
            </a:pPr>
            <a:r>
              <a:rPr lang="en-US" sz="1800"/>
              <a:t>Create whitelist rules based on triggered events during testing.</a:t>
            </a:r>
            <a:endParaRPr/>
          </a:p>
          <a:p>
            <a:pPr indent="-285750" lvl="1" marL="285750" rtl="0" algn="l">
              <a:lnSpc>
                <a:spcPct val="100000"/>
              </a:lnSpc>
              <a:spcBef>
                <a:spcPts val="0"/>
              </a:spcBef>
              <a:spcAft>
                <a:spcPts val="0"/>
              </a:spcAft>
              <a:buSzPts val="1400"/>
              <a:buFont typeface="Calibri"/>
              <a:buChar char="-"/>
            </a:pPr>
            <a:r>
              <a:rPr lang="en-US" sz="1800"/>
              <a:t>Upload Whitelist rules file to Portal.</a:t>
            </a:r>
            <a:endParaRPr/>
          </a:p>
          <a:p>
            <a:pPr indent="-285750" lvl="1" marL="285750" rtl="0" algn="l">
              <a:lnSpc>
                <a:spcPct val="100000"/>
              </a:lnSpc>
              <a:spcBef>
                <a:spcPts val="0"/>
              </a:spcBef>
              <a:spcAft>
                <a:spcPts val="0"/>
              </a:spcAft>
              <a:buSzPts val="1400"/>
              <a:buFont typeface="Calibri"/>
              <a:buChar char="-"/>
            </a:pPr>
            <a:r>
              <a:rPr lang="en-US" sz="1800"/>
              <a:t>Validate that rules are delivered to agent and app functionality is as expected.</a:t>
            </a:r>
            <a:endParaRPr/>
          </a:p>
          <a:p>
            <a:pPr indent="-196850" lvl="2" marL="285750" rtl="0" algn="l">
              <a:lnSpc>
                <a:spcPct val="100000"/>
              </a:lnSpc>
              <a:spcBef>
                <a:spcPts val="0"/>
              </a:spcBef>
              <a:spcAft>
                <a:spcPts val="0"/>
              </a:spcAft>
              <a:buSzPts val="1400"/>
              <a:buFont typeface="Calibri"/>
              <a:buNone/>
            </a:pPr>
            <a:r>
              <a:t/>
            </a:r>
            <a:endParaRPr/>
          </a:p>
          <a:p>
            <a:pPr indent="0" lvl="0" marL="0" rtl="0" algn="l">
              <a:lnSpc>
                <a:spcPct val="100000"/>
              </a:lnSpc>
              <a:spcBef>
                <a:spcPts val="0"/>
              </a:spcBef>
              <a:spcAft>
                <a:spcPts val="0"/>
              </a:spcAft>
              <a:buSzPts val="1400"/>
              <a:buNone/>
            </a:pPr>
            <a:r>
              <a:t/>
            </a:r>
            <a:endParaRPr sz="200"/>
          </a:p>
        </p:txBody>
      </p:sp>
      <p:sp>
        <p:nvSpPr>
          <p:cNvPr id="220" name="Google Shape;220;g144a63f041a_2_13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f44a2099a5_0_2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9" name="Google Shape;239;gf44a2099a5_0_28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368300" lvl="2" marL="285750" rtl="0" algn="l">
              <a:lnSpc>
                <a:spcPct val="100000"/>
              </a:lnSpc>
              <a:spcBef>
                <a:spcPts val="0"/>
              </a:spcBef>
              <a:spcAft>
                <a:spcPts val="0"/>
              </a:spcAft>
              <a:buSzPts val="2700"/>
              <a:buFont typeface="Calibri"/>
              <a:buChar char="-"/>
            </a:pPr>
            <a:r>
              <a:rPr lang="en-US" sz="1500"/>
              <a:t>AGENT JARS</a:t>
            </a:r>
            <a:endParaRPr sz="2500"/>
          </a:p>
          <a:p>
            <a:pPr indent="-368300" lvl="2" marL="285750" rtl="0" algn="l">
              <a:lnSpc>
                <a:spcPct val="100000"/>
              </a:lnSpc>
              <a:spcBef>
                <a:spcPts val="0"/>
              </a:spcBef>
              <a:spcAft>
                <a:spcPts val="0"/>
              </a:spcAft>
              <a:buSzPts val="2700"/>
              <a:buFont typeface="Calibri"/>
              <a:buChar char="-"/>
            </a:pPr>
            <a:r>
              <a:rPr lang="en-US" sz="1500"/>
              <a:t>This is what the agent directory structure looks like when we unzip the agent. </a:t>
            </a:r>
            <a:endParaRPr sz="1500"/>
          </a:p>
          <a:p>
            <a:pPr indent="-368300" lvl="2" marL="285750" rtl="0" algn="l">
              <a:lnSpc>
                <a:spcPct val="100000"/>
              </a:lnSpc>
              <a:spcBef>
                <a:spcPts val="0"/>
              </a:spcBef>
              <a:spcAft>
                <a:spcPts val="0"/>
              </a:spcAft>
              <a:buSzPts val="2700"/>
              <a:buFont typeface="Calibri"/>
              <a:buChar char="-"/>
            </a:pPr>
            <a:r>
              <a:rPr lang="en-US" sz="1500"/>
              <a:t>CONFIG DIRS</a:t>
            </a:r>
            <a:endParaRPr sz="2500"/>
          </a:p>
          <a:p>
            <a:pPr indent="-368300" lvl="2" marL="285750" rtl="0" algn="l">
              <a:lnSpc>
                <a:spcPct val="100000"/>
              </a:lnSpc>
              <a:spcBef>
                <a:spcPts val="0"/>
              </a:spcBef>
              <a:spcAft>
                <a:spcPts val="0"/>
              </a:spcAft>
              <a:buSzPts val="2700"/>
              <a:buFont typeface="Calibri"/>
              <a:buChar char="-"/>
            </a:pPr>
            <a:r>
              <a:rPr lang="en-US" sz="1500"/>
              <a:t>The configuration directories. We have one of these per java process we want to protect.</a:t>
            </a:r>
            <a:endParaRPr sz="2500"/>
          </a:p>
          <a:p>
            <a:pPr indent="-368300" lvl="3" marL="742950" rtl="0" algn="l">
              <a:lnSpc>
                <a:spcPct val="100000"/>
              </a:lnSpc>
              <a:spcBef>
                <a:spcPts val="0"/>
              </a:spcBef>
              <a:spcAft>
                <a:spcPts val="0"/>
              </a:spcAft>
              <a:buSzPts val="2700"/>
              <a:buFont typeface="Calibri"/>
              <a:buChar char="-"/>
            </a:pPr>
            <a:r>
              <a:rPr lang="en-US" sz="1500"/>
              <a:t>So if you have a Weblogic Admin server and Managed server on one physical machine, we will configure 2 directories</a:t>
            </a:r>
            <a:endParaRPr sz="2500"/>
          </a:p>
          <a:p>
            <a:pPr indent="-368300" lvl="2" marL="285750" rtl="0" algn="l">
              <a:lnSpc>
                <a:spcPct val="100000"/>
              </a:lnSpc>
              <a:spcBef>
                <a:spcPts val="0"/>
              </a:spcBef>
              <a:spcAft>
                <a:spcPts val="0"/>
              </a:spcAft>
              <a:buSzPts val="2700"/>
              <a:buFont typeface="Calibri"/>
              <a:buChar char="-"/>
            </a:pPr>
            <a:r>
              <a:rPr lang="en-US" sz="1500"/>
              <a:t>The rules.armr file is where the security policy is found. When an update to the policy is made through the Portal, this file is updated.</a:t>
            </a:r>
            <a:endParaRPr sz="2500"/>
          </a:p>
          <a:p>
            <a:pPr indent="-368300" lvl="2" marL="285750" rtl="0" algn="l">
              <a:lnSpc>
                <a:spcPct val="100000"/>
              </a:lnSpc>
              <a:spcBef>
                <a:spcPts val="0"/>
              </a:spcBef>
              <a:spcAft>
                <a:spcPts val="0"/>
              </a:spcAft>
              <a:buSzPts val="2700"/>
              <a:buFont typeface="Calibri"/>
              <a:buChar char="-"/>
            </a:pPr>
            <a:r>
              <a:rPr lang="en-US" sz="1500"/>
              <a:t>The waratek.properties file contains any command line arguments that we want to add to the application. Log config, policy file location etc are set here</a:t>
            </a:r>
            <a:endParaRPr sz="1400"/>
          </a:p>
          <a:p>
            <a:pPr indent="-196850" lvl="2" marL="285750" rtl="0" algn="l">
              <a:lnSpc>
                <a:spcPct val="100000"/>
              </a:lnSpc>
              <a:spcBef>
                <a:spcPts val="0"/>
              </a:spcBef>
              <a:spcAft>
                <a:spcPts val="0"/>
              </a:spcAft>
              <a:buSzPts val="1400"/>
              <a:buFont typeface="Calibri"/>
              <a:buNone/>
            </a:pPr>
            <a:r>
              <a:t/>
            </a:r>
            <a:endParaRPr sz="1500"/>
          </a:p>
          <a:p>
            <a:pPr indent="-368300" lvl="2" marL="285750" rtl="0" algn="l">
              <a:lnSpc>
                <a:spcPct val="100000"/>
              </a:lnSpc>
              <a:spcBef>
                <a:spcPts val="0"/>
              </a:spcBef>
              <a:spcAft>
                <a:spcPts val="0"/>
              </a:spcAft>
              <a:buSzPts val="2700"/>
              <a:buFont typeface="Calibri"/>
              <a:buChar char="-"/>
            </a:pPr>
            <a:r>
              <a:rPr lang="en-US" sz="1500"/>
              <a:t>SSL KEYSTORE DIR</a:t>
            </a:r>
            <a:endParaRPr sz="2500"/>
          </a:p>
          <a:p>
            <a:pPr indent="-368300" lvl="2" marL="285750" marR="0" rtl="0" algn="l">
              <a:lnSpc>
                <a:spcPct val="100000"/>
              </a:lnSpc>
              <a:spcBef>
                <a:spcPts val="0"/>
              </a:spcBef>
              <a:spcAft>
                <a:spcPts val="0"/>
              </a:spcAft>
              <a:buClr>
                <a:schemeClr val="dk1"/>
              </a:buClr>
              <a:buSzPts val="1500"/>
              <a:buFont typeface="Calibri"/>
              <a:buChar char="-"/>
            </a:pPr>
            <a:r>
              <a:rPr lang="en-US" sz="1500"/>
              <a:t>This is a legacy directory still in place from a time when the Portal was installed locally. In that case the keystore directory is used if the local Portal / Elasticsearch installations have  been configured to use SSL. The required certificates / trust stores to make an SSL handshake are stored here.</a:t>
            </a:r>
            <a:endParaRPr sz="2500"/>
          </a:p>
          <a:p>
            <a:pPr indent="-196850" lvl="2" marL="285750" rtl="0" algn="l">
              <a:lnSpc>
                <a:spcPct val="100000"/>
              </a:lnSpc>
              <a:spcBef>
                <a:spcPts val="0"/>
              </a:spcBef>
              <a:spcAft>
                <a:spcPts val="0"/>
              </a:spcAft>
              <a:buSzPts val="1400"/>
              <a:buFont typeface="Calibri"/>
              <a:buNone/>
            </a:pPr>
            <a:r>
              <a:t/>
            </a:r>
            <a:endParaRPr sz="1500"/>
          </a:p>
          <a:p>
            <a:pPr indent="-368300" lvl="2" marL="285750" rtl="0" algn="l">
              <a:lnSpc>
                <a:spcPct val="100000"/>
              </a:lnSpc>
              <a:spcBef>
                <a:spcPts val="0"/>
              </a:spcBef>
              <a:spcAft>
                <a:spcPts val="0"/>
              </a:spcAft>
              <a:buSzPts val="2700"/>
              <a:buFont typeface="Calibri"/>
              <a:buChar char="-"/>
            </a:pPr>
            <a:r>
              <a:rPr lang="en-US" sz="1500"/>
              <a:t>SCRIPTS DIR</a:t>
            </a:r>
            <a:endParaRPr sz="2500"/>
          </a:p>
          <a:p>
            <a:pPr indent="-292100" lvl="2" marL="285750" rtl="0" algn="l">
              <a:lnSpc>
                <a:spcPct val="100000"/>
              </a:lnSpc>
              <a:spcBef>
                <a:spcPts val="0"/>
              </a:spcBef>
              <a:spcAft>
                <a:spcPts val="0"/>
              </a:spcAft>
              <a:buSzPts val="1500"/>
              <a:buFont typeface="Calibri"/>
              <a:buChar char="-"/>
            </a:pPr>
            <a:r>
              <a:rPr lang="en-US" sz="1500"/>
              <a:t>If there are any supplemental utility scripts, they can be found here.</a:t>
            </a:r>
            <a:endParaRPr sz="1500"/>
          </a:p>
          <a:p>
            <a:pPr indent="0" lvl="0" marL="0" rtl="0" algn="l">
              <a:lnSpc>
                <a:spcPct val="100000"/>
              </a:lnSpc>
              <a:spcBef>
                <a:spcPts val="0"/>
              </a:spcBef>
              <a:spcAft>
                <a:spcPts val="0"/>
              </a:spcAft>
              <a:buNone/>
            </a:pPr>
            <a:r>
              <a:t/>
            </a:r>
            <a:endParaRPr sz="2500"/>
          </a:p>
          <a:p>
            <a:pPr indent="-196850" lvl="2" marL="285750" rtl="0" algn="l">
              <a:lnSpc>
                <a:spcPct val="100000"/>
              </a:lnSpc>
              <a:spcBef>
                <a:spcPts val="0"/>
              </a:spcBef>
              <a:spcAft>
                <a:spcPts val="0"/>
              </a:spcAft>
              <a:buSzPts val="1400"/>
              <a:buFont typeface="Calibri"/>
              <a:buNone/>
            </a:pPr>
            <a:r>
              <a:t/>
            </a:r>
            <a:endParaRPr sz="1500"/>
          </a:p>
          <a:p>
            <a:pPr indent="-196850" lvl="2" marL="285750" rtl="0" algn="l">
              <a:lnSpc>
                <a:spcPct val="100000"/>
              </a:lnSpc>
              <a:spcBef>
                <a:spcPts val="0"/>
              </a:spcBef>
              <a:spcAft>
                <a:spcPts val="0"/>
              </a:spcAft>
              <a:buSzPts val="1400"/>
              <a:buFont typeface="Calibri"/>
              <a:buNone/>
            </a:pPr>
            <a:r>
              <a:t/>
            </a:r>
            <a:endParaRPr sz="1500"/>
          </a:p>
        </p:txBody>
      </p:sp>
      <p:sp>
        <p:nvSpPr>
          <p:cNvPr id="240" name="Google Shape;240;gf44a2099a5_0_28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f44a2099a5_0_30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8" name="Google Shape;258;gf44a2099a5_0_30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85750" lvl="2" marL="285750" rtl="0" algn="l">
              <a:lnSpc>
                <a:spcPct val="100000"/>
              </a:lnSpc>
              <a:spcBef>
                <a:spcPts val="0"/>
              </a:spcBef>
              <a:spcAft>
                <a:spcPts val="0"/>
              </a:spcAft>
              <a:buSzPts val="1400"/>
              <a:buFont typeface="Calibri"/>
              <a:buChar char="-"/>
            </a:pPr>
            <a:r>
              <a:rPr lang="en-US"/>
              <a:t>BEST PRACTICE SECURITY POLICY (ALLOW MODE)</a:t>
            </a:r>
            <a:endParaRPr/>
          </a:p>
          <a:p>
            <a:pPr indent="-285750" lvl="2" marL="285750" rtl="0" algn="l">
              <a:lnSpc>
                <a:spcPct val="100000"/>
              </a:lnSpc>
              <a:spcBef>
                <a:spcPts val="0"/>
              </a:spcBef>
              <a:spcAft>
                <a:spcPts val="0"/>
              </a:spcAft>
              <a:buSzPts val="1400"/>
              <a:buFont typeface="Calibri"/>
              <a:buChar char="-"/>
            </a:pPr>
            <a:r>
              <a:rPr lang="en-US"/>
              <a:t>We start with the “Best practice” security policy in Allow Mode. This is a standard set or rules we recommend for customers who do not have a specific use case they want to protect. </a:t>
            </a:r>
            <a:endParaRPr/>
          </a:p>
          <a:p>
            <a:pPr indent="-285750" lvl="2" marL="285750" rtl="0" algn="l">
              <a:lnSpc>
                <a:spcPct val="100000"/>
              </a:lnSpc>
              <a:spcBef>
                <a:spcPts val="0"/>
              </a:spcBef>
              <a:spcAft>
                <a:spcPts val="0"/>
              </a:spcAft>
              <a:buSzPts val="1400"/>
              <a:buFont typeface="Calibri"/>
              <a:buChar char="-"/>
            </a:pPr>
            <a:r>
              <a:rPr lang="en-US" sz="200"/>
              <a:t>We apply this policy to our application(s) in allow mode at first, as we want it to report on any behaviour that would violate the policy, but not block that behaviour just yet.</a:t>
            </a:r>
            <a:endParaRPr/>
          </a:p>
          <a:p>
            <a:pPr indent="-196850" lvl="2" marL="285750" rtl="0" algn="l">
              <a:lnSpc>
                <a:spcPct val="100000"/>
              </a:lnSpc>
              <a:spcBef>
                <a:spcPts val="0"/>
              </a:spcBef>
              <a:spcAft>
                <a:spcPts val="0"/>
              </a:spcAft>
              <a:buSzPts val="1400"/>
              <a:buFont typeface="Calibri"/>
              <a:buNone/>
            </a:pPr>
            <a:r>
              <a:t/>
            </a:r>
            <a:endParaRPr sz="200"/>
          </a:p>
          <a:p>
            <a:pPr indent="-285750" lvl="2" marL="285750" rtl="0" algn="l">
              <a:lnSpc>
                <a:spcPct val="100000"/>
              </a:lnSpc>
              <a:spcBef>
                <a:spcPts val="0"/>
              </a:spcBef>
              <a:spcAft>
                <a:spcPts val="0"/>
              </a:spcAft>
              <a:buSzPts val="1400"/>
              <a:buFont typeface="Calibri"/>
              <a:buChar char="-"/>
            </a:pPr>
            <a:r>
              <a:rPr lang="en-US" sz="200"/>
              <a:t>BASELINE TESTING</a:t>
            </a:r>
            <a:endParaRPr/>
          </a:p>
          <a:p>
            <a:pPr indent="-285750" lvl="2" marL="285750" marR="0" rtl="0" algn="l">
              <a:lnSpc>
                <a:spcPct val="100000"/>
              </a:lnSpc>
              <a:spcBef>
                <a:spcPts val="0"/>
              </a:spcBef>
              <a:spcAft>
                <a:spcPts val="0"/>
              </a:spcAft>
              <a:buClr>
                <a:schemeClr val="dk1"/>
              </a:buClr>
              <a:buSzPts val="800"/>
              <a:buFont typeface="Calibri"/>
              <a:buChar char="-"/>
            </a:pPr>
            <a:r>
              <a:rPr lang="en-US" sz="800"/>
              <a:t>Then you will go through what we call a “baseline testing” phase. The purpose of this is to identify the “standard behavior” of your application. We frequently see applications that fork processes as part of their startup behavior. If we put the policy in blocking mode without accounting for this startup  behavior we would prevent application startup. As such it is important that this testing is as thorough as possible, including any uncommonly used functionality such as quarter end or year end processes.</a:t>
            </a:r>
            <a:endParaRPr sz="100"/>
          </a:p>
          <a:p>
            <a:pPr indent="-196850" lvl="2" marL="285750" rtl="0" algn="l">
              <a:lnSpc>
                <a:spcPct val="100000"/>
              </a:lnSpc>
              <a:spcBef>
                <a:spcPts val="0"/>
              </a:spcBef>
              <a:spcAft>
                <a:spcPts val="0"/>
              </a:spcAft>
              <a:buSzPts val="1400"/>
              <a:buFont typeface="Calibri"/>
              <a:buNone/>
            </a:pPr>
            <a:r>
              <a:t/>
            </a:r>
            <a:endParaRPr sz="200"/>
          </a:p>
          <a:p>
            <a:pPr indent="-285750" lvl="2" marL="285750" rtl="0" algn="l">
              <a:lnSpc>
                <a:spcPct val="100000"/>
              </a:lnSpc>
              <a:spcBef>
                <a:spcPts val="0"/>
              </a:spcBef>
              <a:spcAft>
                <a:spcPts val="0"/>
              </a:spcAft>
              <a:buSzPts val="1400"/>
              <a:buFont typeface="Calibri"/>
              <a:buChar char="-"/>
            </a:pPr>
            <a:r>
              <a:rPr lang="en-US" sz="200"/>
              <a:t>TRIGGERED SECURITY EVENTS</a:t>
            </a:r>
            <a:endParaRPr/>
          </a:p>
          <a:p>
            <a:pPr indent="-285750" lvl="2" marL="285750" marR="0" rtl="0" algn="l">
              <a:lnSpc>
                <a:spcPct val="100000"/>
              </a:lnSpc>
              <a:spcBef>
                <a:spcPts val="0"/>
              </a:spcBef>
              <a:spcAft>
                <a:spcPts val="0"/>
              </a:spcAft>
              <a:buClr>
                <a:schemeClr val="dk1"/>
              </a:buClr>
              <a:buSzPts val="800"/>
              <a:buFont typeface="Calibri"/>
              <a:buChar char="-"/>
            </a:pPr>
            <a:r>
              <a:rPr lang="en-US" sz="800"/>
              <a:t>The result of this testing will be a set of security events. These can either be in a local log file, visualized on the Management Console, or even on your SIEM if configured.</a:t>
            </a:r>
            <a:endParaRPr sz="100"/>
          </a:p>
          <a:p>
            <a:pPr indent="-196850" lvl="2" marL="285750" rtl="0" algn="l">
              <a:lnSpc>
                <a:spcPct val="100000"/>
              </a:lnSpc>
              <a:spcBef>
                <a:spcPts val="0"/>
              </a:spcBef>
              <a:spcAft>
                <a:spcPts val="0"/>
              </a:spcAft>
              <a:buSzPts val="1400"/>
              <a:buFont typeface="Calibri"/>
              <a:buNone/>
            </a:pPr>
            <a:r>
              <a:t/>
            </a:r>
            <a:endParaRPr sz="200"/>
          </a:p>
          <a:p>
            <a:pPr indent="-285750" lvl="2" marL="285750" rtl="0" algn="l">
              <a:lnSpc>
                <a:spcPct val="100000"/>
              </a:lnSpc>
              <a:spcBef>
                <a:spcPts val="0"/>
              </a:spcBef>
              <a:spcAft>
                <a:spcPts val="0"/>
              </a:spcAft>
              <a:buSzPts val="1400"/>
              <a:buFont typeface="Calibri"/>
              <a:buChar char="-"/>
            </a:pPr>
            <a:r>
              <a:rPr lang="en-US" sz="200"/>
              <a:t>REVISED POLICIES</a:t>
            </a:r>
            <a:endParaRPr/>
          </a:p>
          <a:p>
            <a:pPr indent="-285750" lvl="2" marL="285750" marR="0" rtl="0" algn="l">
              <a:lnSpc>
                <a:spcPct val="100000"/>
              </a:lnSpc>
              <a:spcBef>
                <a:spcPts val="0"/>
              </a:spcBef>
              <a:spcAft>
                <a:spcPts val="0"/>
              </a:spcAft>
              <a:buClr>
                <a:schemeClr val="dk1"/>
              </a:buClr>
              <a:buSzPts val="800"/>
              <a:buFont typeface="Calibri"/>
              <a:buChar char="-"/>
            </a:pPr>
            <a:r>
              <a:rPr lang="en-US" sz="800"/>
              <a:t>With this set of events we can revise the policy to allow anything that your application specifically needs that would otherwise breach the policy.  This will give us your final policy, in both protect mode, and allow mode with whitelisting</a:t>
            </a:r>
            <a:endParaRPr/>
          </a:p>
          <a:p>
            <a:pPr indent="-234950" lvl="2" marL="285750" marR="0" rtl="0" algn="l">
              <a:lnSpc>
                <a:spcPct val="100000"/>
              </a:lnSpc>
              <a:spcBef>
                <a:spcPts val="0"/>
              </a:spcBef>
              <a:spcAft>
                <a:spcPts val="0"/>
              </a:spcAft>
              <a:buClr>
                <a:schemeClr val="dk1"/>
              </a:buClr>
              <a:buSzPts val="800"/>
              <a:buFont typeface="Calibri"/>
              <a:buNone/>
            </a:pPr>
            <a:r>
              <a:t/>
            </a:r>
            <a:endParaRPr sz="800"/>
          </a:p>
          <a:p>
            <a:pPr indent="-279400" lvl="2" marL="285750" marR="0" rtl="0" algn="l">
              <a:lnSpc>
                <a:spcPct val="100000"/>
              </a:lnSpc>
              <a:spcBef>
                <a:spcPts val="0"/>
              </a:spcBef>
              <a:spcAft>
                <a:spcPts val="0"/>
              </a:spcAft>
              <a:buClr>
                <a:schemeClr val="dk1"/>
              </a:buClr>
              <a:buSzPts val="100"/>
              <a:buFont typeface="Calibri"/>
              <a:buNone/>
            </a:pPr>
            <a:r>
              <a:t/>
            </a:r>
            <a:endParaRPr sz="100"/>
          </a:p>
          <a:p>
            <a:pPr indent="-285750" lvl="2" marL="285750" rtl="0" algn="l">
              <a:lnSpc>
                <a:spcPct val="100000"/>
              </a:lnSpc>
              <a:spcBef>
                <a:spcPts val="0"/>
              </a:spcBef>
              <a:spcAft>
                <a:spcPts val="0"/>
              </a:spcAft>
              <a:buSzPts val="1400"/>
              <a:buFont typeface="Calibri"/>
              <a:buChar char="-"/>
            </a:pPr>
            <a:r>
              <a:rPr lang="en-US" sz="200"/>
              <a:t>FINAL TESTING (OPTIONAL)</a:t>
            </a:r>
            <a:endParaRPr/>
          </a:p>
          <a:p>
            <a:pPr indent="-285750" lvl="2" marL="285750" marR="0" rtl="0" algn="l">
              <a:lnSpc>
                <a:spcPct val="100000"/>
              </a:lnSpc>
              <a:spcBef>
                <a:spcPts val="0"/>
              </a:spcBef>
              <a:spcAft>
                <a:spcPts val="0"/>
              </a:spcAft>
              <a:buClr>
                <a:schemeClr val="dk1"/>
              </a:buClr>
              <a:buSzPts val="800"/>
              <a:buFont typeface="Calibri"/>
              <a:buChar char="-"/>
            </a:pPr>
            <a:r>
              <a:rPr lang="en-US" sz="800"/>
              <a:t>The blocking mode policy can optionally be applied in non production to do some smoke testing before scheduling a production rollout.</a:t>
            </a:r>
            <a:endParaRPr sz="100"/>
          </a:p>
          <a:p>
            <a:pPr indent="-196850" lvl="2" marL="285750" rtl="0" algn="l">
              <a:lnSpc>
                <a:spcPct val="100000"/>
              </a:lnSpc>
              <a:spcBef>
                <a:spcPts val="0"/>
              </a:spcBef>
              <a:spcAft>
                <a:spcPts val="0"/>
              </a:spcAft>
              <a:buSzPts val="1400"/>
              <a:buFont typeface="Calibri"/>
              <a:buNone/>
            </a:pPr>
            <a:r>
              <a:t/>
            </a:r>
            <a:endParaRPr sz="200"/>
          </a:p>
          <a:p>
            <a:pPr indent="0" lvl="2" marL="0" rtl="0" algn="l">
              <a:lnSpc>
                <a:spcPct val="100000"/>
              </a:lnSpc>
              <a:spcBef>
                <a:spcPts val="0"/>
              </a:spcBef>
              <a:spcAft>
                <a:spcPts val="0"/>
              </a:spcAft>
              <a:buSzPts val="1400"/>
              <a:buFont typeface="Calibri"/>
              <a:buNone/>
            </a:pPr>
            <a:r>
              <a:t/>
            </a:r>
            <a:endParaRPr sz="200"/>
          </a:p>
          <a:p>
            <a:pPr indent="-285750" lvl="2" marL="285750" rtl="0" algn="l">
              <a:lnSpc>
                <a:spcPct val="100000"/>
              </a:lnSpc>
              <a:spcBef>
                <a:spcPts val="0"/>
              </a:spcBef>
              <a:spcAft>
                <a:spcPts val="0"/>
              </a:spcAft>
              <a:buSzPts val="1400"/>
              <a:buFont typeface="Calibri"/>
              <a:buChar char="-"/>
            </a:pPr>
            <a:r>
              <a:rPr lang="en-US"/>
              <a:t>READY FOR PRODUCTION</a:t>
            </a:r>
            <a:endParaRPr/>
          </a:p>
          <a:p>
            <a:pPr indent="-285750" lvl="2" marL="285750" rtl="0" algn="l">
              <a:lnSpc>
                <a:spcPct val="100000"/>
              </a:lnSpc>
              <a:spcBef>
                <a:spcPts val="0"/>
              </a:spcBef>
              <a:spcAft>
                <a:spcPts val="0"/>
              </a:spcAft>
              <a:buSzPts val="1400"/>
              <a:buFont typeface="Calibri"/>
              <a:buChar char="-"/>
            </a:pPr>
            <a:r>
              <a:rPr lang="en-US"/>
              <a:t>You are now production ready. We recommend that the non blocking policy is applied in production for a time as we routinely see differences</a:t>
            </a:r>
            <a:endParaRPr sz="200"/>
          </a:p>
        </p:txBody>
      </p:sp>
      <p:sp>
        <p:nvSpPr>
          <p:cNvPr id="259" name="Google Shape;259;gf44a2099a5_0_30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2299caba242_0_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0" name="Google Shape;280;g2299caba242_0_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85750" lvl="2" marL="285750" rtl="0" algn="l">
              <a:lnSpc>
                <a:spcPct val="100000"/>
              </a:lnSpc>
              <a:spcBef>
                <a:spcPts val="0"/>
              </a:spcBef>
              <a:spcAft>
                <a:spcPts val="0"/>
              </a:spcAft>
              <a:buSzPts val="1400"/>
              <a:buFont typeface="Calibri"/>
              <a:buChar char="-"/>
            </a:pPr>
            <a:r>
              <a:rPr lang="en-US"/>
              <a:t>BEST PRACTICE SECURITY POLICY (ALLOW MODE)</a:t>
            </a:r>
            <a:endParaRPr/>
          </a:p>
          <a:p>
            <a:pPr indent="-285750" lvl="2" marL="285750" rtl="0" algn="l">
              <a:lnSpc>
                <a:spcPct val="100000"/>
              </a:lnSpc>
              <a:spcBef>
                <a:spcPts val="0"/>
              </a:spcBef>
              <a:spcAft>
                <a:spcPts val="0"/>
              </a:spcAft>
              <a:buSzPts val="1400"/>
              <a:buFont typeface="Calibri"/>
              <a:buChar char="-"/>
            </a:pPr>
            <a:r>
              <a:rPr lang="en-US"/>
              <a:t>We start with the “Best practice” security policy in Allow Mode. This is a standard set or rules we recommend for customers who do not have a specific use case they want to protect. </a:t>
            </a:r>
            <a:endParaRPr/>
          </a:p>
          <a:p>
            <a:pPr indent="-285750" lvl="2" marL="285750" rtl="0" algn="l">
              <a:lnSpc>
                <a:spcPct val="100000"/>
              </a:lnSpc>
              <a:spcBef>
                <a:spcPts val="0"/>
              </a:spcBef>
              <a:spcAft>
                <a:spcPts val="0"/>
              </a:spcAft>
              <a:buSzPts val="1400"/>
              <a:buFont typeface="Calibri"/>
              <a:buChar char="-"/>
            </a:pPr>
            <a:r>
              <a:rPr lang="en-US" sz="200"/>
              <a:t>We apply this policy to our application(s) in allow mode at first, as we want it to report on any behaviour that would violate the policy, but not block that behaviour just yet.</a:t>
            </a:r>
            <a:endParaRPr/>
          </a:p>
          <a:p>
            <a:pPr indent="-196850" lvl="2" marL="285750" rtl="0" algn="l">
              <a:lnSpc>
                <a:spcPct val="100000"/>
              </a:lnSpc>
              <a:spcBef>
                <a:spcPts val="0"/>
              </a:spcBef>
              <a:spcAft>
                <a:spcPts val="0"/>
              </a:spcAft>
              <a:buSzPts val="1400"/>
              <a:buFont typeface="Calibri"/>
              <a:buNone/>
            </a:pPr>
            <a:r>
              <a:t/>
            </a:r>
            <a:endParaRPr sz="200"/>
          </a:p>
          <a:p>
            <a:pPr indent="-285750" lvl="2" marL="285750" rtl="0" algn="l">
              <a:lnSpc>
                <a:spcPct val="100000"/>
              </a:lnSpc>
              <a:spcBef>
                <a:spcPts val="0"/>
              </a:spcBef>
              <a:spcAft>
                <a:spcPts val="0"/>
              </a:spcAft>
              <a:buSzPts val="1400"/>
              <a:buFont typeface="Calibri"/>
              <a:buChar char="-"/>
            </a:pPr>
            <a:r>
              <a:rPr lang="en-US" sz="200"/>
              <a:t>BASELINE TESTING</a:t>
            </a:r>
            <a:endParaRPr/>
          </a:p>
          <a:p>
            <a:pPr indent="-285750" lvl="2" marL="285750" marR="0" rtl="0" algn="l">
              <a:lnSpc>
                <a:spcPct val="100000"/>
              </a:lnSpc>
              <a:spcBef>
                <a:spcPts val="0"/>
              </a:spcBef>
              <a:spcAft>
                <a:spcPts val="0"/>
              </a:spcAft>
              <a:buClr>
                <a:schemeClr val="dk1"/>
              </a:buClr>
              <a:buSzPts val="800"/>
              <a:buFont typeface="Calibri"/>
              <a:buChar char="-"/>
            </a:pPr>
            <a:r>
              <a:rPr lang="en-US" sz="800"/>
              <a:t>Then you will go through what we call a “baseline testing” phase. The purpose of this is to identify the “standard behavior” of your application. We frequently see applications that fork processes as part of their startup behavior. If we put the policy in blocking mode without accounting for this startup  behavior we would prevent application startup. As such it is important that this testing is as thorough as possible, including any uncommonly used functionality such as quarter end or year end processes.</a:t>
            </a:r>
            <a:endParaRPr sz="100"/>
          </a:p>
          <a:p>
            <a:pPr indent="-196850" lvl="2" marL="285750" rtl="0" algn="l">
              <a:lnSpc>
                <a:spcPct val="100000"/>
              </a:lnSpc>
              <a:spcBef>
                <a:spcPts val="0"/>
              </a:spcBef>
              <a:spcAft>
                <a:spcPts val="0"/>
              </a:spcAft>
              <a:buSzPts val="1400"/>
              <a:buFont typeface="Calibri"/>
              <a:buNone/>
            </a:pPr>
            <a:r>
              <a:t/>
            </a:r>
            <a:endParaRPr sz="200"/>
          </a:p>
          <a:p>
            <a:pPr indent="-285750" lvl="2" marL="285750" rtl="0" algn="l">
              <a:lnSpc>
                <a:spcPct val="100000"/>
              </a:lnSpc>
              <a:spcBef>
                <a:spcPts val="0"/>
              </a:spcBef>
              <a:spcAft>
                <a:spcPts val="0"/>
              </a:spcAft>
              <a:buSzPts val="1400"/>
              <a:buFont typeface="Calibri"/>
              <a:buChar char="-"/>
            </a:pPr>
            <a:r>
              <a:rPr lang="en-US" sz="200"/>
              <a:t>TRIGGERED SECURITY EVENTS</a:t>
            </a:r>
            <a:endParaRPr/>
          </a:p>
          <a:p>
            <a:pPr indent="-285750" lvl="2" marL="285750" marR="0" rtl="0" algn="l">
              <a:lnSpc>
                <a:spcPct val="100000"/>
              </a:lnSpc>
              <a:spcBef>
                <a:spcPts val="0"/>
              </a:spcBef>
              <a:spcAft>
                <a:spcPts val="0"/>
              </a:spcAft>
              <a:buClr>
                <a:schemeClr val="dk1"/>
              </a:buClr>
              <a:buSzPts val="800"/>
              <a:buFont typeface="Calibri"/>
              <a:buChar char="-"/>
            </a:pPr>
            <a:r>
              <a:rPr lang="en-US" sz="800"/>
              <a:t>The result of this testing will be a set of security events. These can either be in a local log file, visualized on the Management Console, or even on your SIEM if configured.</a:t>
            </a:r>
            <a:endParaRPr sz="100"/>
          </a:p>
          <a:p>
            <a:pPr indent="-196850" lvl="2" marL="285750" rtl="0" algn="l">
              <a:lnSpc>
                <a:spcPct val="100000"/>
              </a:lnSpc>
              <a:spcBef>
                <a:spcPts val="0"/>
              </a:spcBef>
              <a:spcAft>
                <a:spcPts val="0"/>
              </a:spcAft>
              <a:buSzPts val="1400"/>
              <a:buFont typeface="Calibri"/>
              <a:buNone/>
            </a:pPr>
            <a:r>
              <a:t/>
            </a:r>
            <a:endParaRPr sz="200"/>
          </a:p>
          <a:p>
            <a:pPr indent="-285750" lvl="2" marL="285750" rtl="0" algn="l">
              <a:lnSpc>
                <a:spcPct val="100000"/>
              </a:lnSpc>
              <a:spcBef>
                <a:spcPts val="0"/>
              </a:spcBef>
              <a:spcAft>
                <a:spcPts val="0"/>
              </a:spcAft>
              <a:buSzPts val="1400"/>
              <a:buFont typeface="Calibri"/>
              <a:buChar char="-"/>
            </a:pPr>
            <a:r>
              <a:rPr lang="en-US" sz="200"/>
              <a:t>REVISED POLICIES</a:t>
            </a:r>
            <a:endParaRPr/>
          </a:p>
          <a:p>
            <a:pPr indent="-285750" lvl="2" marL="285750" marR="0" rtl="0" algn="l">
              <a:lnSpc>
                <a:spcPct val="100000"/>
              </a:lnSpc>
              <a:spcBef>
                <a:spcPts val="0"/>
              </a:spcBef>
              <a:spcAft>
                <a:spcPts val="0"/>
              </a:spcAft>
              <a:buClr>
                <a:schemeClr val="dk1"/>
              </a:buClr>
              <a:buSzPts val="800"/>
              <a:buFont typeface="Calibri"/>
              <a:buChar char="-"/>
            </a:pPr>
            <a:r>
              <a:rPr lang="en-US" sz="800"/>
              <a:t>With this set of events we can revise the policy to allow anything that your application specifically needs that would otherwise breach the policy.  This will give us your final policy, in both protect mode, and allow mode with whitelisting</a:t>
            </a:r>
            <a:endParaRPr/>
          </a:p>
          <a:p>
            <a:pPr indent="-234950" lvl="2" marL="285750" marR="0" rtl="0" algn="l">
              <a:lnSpc>
                <a:spcPct val="100000"/>
              </a:lnSpc>
              <a:spcBef>
                <a:spcPts val="0"/>
              </a:spcBef>
              <a:spcAft>
                <a:spcPts val="0"/>
              </a:spcAft>
              <a:buClr>
                <a:schemeClr val="dk1"/>
              </a:buClr>
              <a:buSzPts val="800"/>
              <a:buFont typeface="Calibri"/>
              <a:buNone/>
            </a:pPr>
            <a:r>
              <a:t/>
            </a:r>
            <a:endParaRPr sz="800"/>
          </a:p>
          <a:p>
            <a:pPr indent="-279400" lvl="2" marL="285750" marR="0" rtl="0" algn="l">
              <a:lnSpc>
                <a:spcPct val="100000"/>
              </a:lnSpc>
              <a:spcBef>
                <a:spcPts val="0"/>
              </a:spcBef>
              <a:spcAft>
                <a:spcPts val="0"/>
              </a:spcAft>
              <a:buClr>
                <a:schemeClr val="dk1"/>
              </a:buClr>
              <a:buSzPts val="100"/>
              <a:buFont typeface="Calibri"/>
              <a:buNone/>
            </a:pPr>
            <a:r>
              <a:t/>
            </a:r>
            <a:endParaRPr sz="100"/>
          </a:p>
          <a:p>
            <a:pPr indent="-285750" lvl="2" marL="285750" rtl="0" algn="l">
              <a:lnSpc>
                <a:spcPct val="100000"/>
              </a:lnSpc>
              <a:spcBef>
                <a:spcPts val="0"/>
              </a:spcBef>
              <a:spcAft>
                <a:spcPts val="0"/>
              </a:spcAft>
              <a:buSzPts val="1400"/>
              <a:buFont typeface="Calibri"/>
              <a:buChar char="-"/>
            </a:pPr>
            <a:r>
              <a:rPr lang="en-US" sz="200"/>
              <a:t>FINAL TESTING (OPTIONAL)</a:t>
            </a:r>
            <a:endParaRPr/>
          </a:p>
          <a:p>
            <a:pPr indent="-285750" lvl="2" marL="285750" marR="0" rtl="0" algn="l">
              <a:lnSpc>
                <a:spcPct val="100000"/>
              </a:lnSpc>
              <a:spcBef>
                <a:spcPts val="0"/>
              </a:spcBef>
              <a:spcAft>
                <a:spcPts val="0"/>
              </a:spcAft>
              <a:buClr>
                <a:schemeClr val="dk1"/>
              </a:buClr>
              <a:buSzPts val="800"/>
              <a:buFont typeface="Calibri"/>
              <a:buChar char="-"/>
            </a:pPr>
            <a:r>
              <a:rPr lang="en-US" sz="800"/>
              <a:t>The blocking mode policy can optionally be applied in non production to do some smoke testing before scheduling a production rollout.</a:t>
            </a:r>
            <a:endParaRPr sz="100"/>
          </a:p>
          <a:p>
            <a:pPr indent="-196850" lvl="2" marL="285750" rtl="0" algn="l">
              <a:lnSpc>
                <a:spcPct val="100000"/>
              </a:lnSpc>
              <a:spcBef>
                <a:spcPts val="0"/>
              </a:spcBef>
              <a:spcAft>
                <a:spcPts val="0"/>
              </a:spcAft>
              <a:buSzPts val="1400"/>
              <a:buFont typeface="Calibri"/>
              <a:buNone/>
            </a:pPr>
            <a:r>
              <a:t/>
            </a:r>
            <a:endParaRPr sz="200"/>
          </a:p>
          <a:p>
            <a:pPr indent="0" lvl="2" marL="0" rtl="0" algn="l">
              <a:lnSpc>
                <a:spcPct val="100000"/>
              </a:lnSpc>
              <a:spcBef>
                <a:spcPts val="0"/>
              </a:spcBef>
              <a:spcAft>
                <a:spcPts val="0"/>
              </a:spcAft>
              <a:buSzPts val="1400"/>
              <a:buFont typeface="Calibri"/>
              <a:buNone/>
            </a:pPr>
            <a:r>
              <a:t/>
            </a:r>
            <a:endParaRPr sz="200"/>
          </a:p>
          <a:p>
            <a:pPr indent="-285750" lvl="2" marL="285750" rtl="0" algn="l">
              <a:lnSpc>
                <a:spcPct val="100000"/>
              </a:lnSpc>
              <a:spcBef>
                <a:spcPts val="0"/>
              </a:spcBef>
              <a:spcAft>
                <a:spcPts val="0"/>
              </a:spcAft>
              <a:buSzPts val="1400"/>
              <a:buFont typeface="Calibri"/>
              <a:buChar char="-"/>
            </a:pPr>
            <a:r>
              <a:rPr lang="en-US"/>
              <a:t>READY FOR PRODUCTION</a:t>
            </a:r>
            <a:endParaRPr/>
          </a:p>
          <a:p>
            <a:pPr indent="-285750" lvl="2" marL="285750" rtl="0" algn="l">
              <a:lnSpc>
                <a:spcPct val="100000"/>
              </a:lnSpc>
              <a:spcBef>
                <a:spcPts val="0"/>
              </a:spcBef>
              <a:spcAft>
                <a:spcPts val="0"/>
              </a:spcAft>
              <a:buSzPts val="1400"/>
              <a:buFont typeface="Calibri"/>
              <a:buChar char="-"/>
            </a:pPr>
            <a:r>
              <a:rPr lang="en-US"/>
              <a:t>You are now production ready. We recommend that the non blocking policy is applied in production for a time as we routinely see differences</a:t>
            </a:r>
            <a:endParaRPr sz="200"/>
          </a:p>
        </p:txBody>
      </p:sp>
      <p:sp>
        <p:nvSpPr>
          <p:cNvPr id="281" name="Google Shape;281;g2299caba242_0_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2299caba242_0_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0" name="Google Shape;290;g2299caba242_0_2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85750" lvl="2" marL="285750" rtl="0" algn="l">
              <a:lnSpc>
                <a:spcPct val="100000"/>
              </a:lnSpc>
              <a:spcBef>
                <a:spcPts val="0"/>
              </a:spcBef>
              <a:spcAft>
                <a:spcPts val="0"/>
              </a:spcAft>
              <a:buSzPts val="1400"/>
              <a:buFont typeface="Calibri"/>
              <a:buChar char="-"/>
            </a:pPr>
            <a:r>
              <a:rPr lang="en-US"/>
              <a:t>BEST PRACTICE SECURITY POLICY (ALLOW MODE)</a:t>
            </a:r>
            <a:endParaRPr/>
          </a:p>
          <a:p>
            <a:pPr indent="-285750" lvl="2" marL="285750" rtl="0" algn="l">
              <a:lnSpc>
                <a:spcPct val="100000"/>
              </a:lnSpc>
              <a:spcBef>
                <a:spcPts val="0"/>
              </a:spcBef>
              <a:spcAft>
                <a:spcPts val="0"/>
              </a:spcAft>
              <a:buSzPts val="1400"/>
              <a:buFont typeface="Calibri"/>
              <a:buChar char="-"/>
            </a:pPr>
            <a:r>
              <a:rPr lang="en-US"/>
              <a:t>We start with the “Best practice” security policy in Allow Mode. This is a standard set or rules we recommend for customers who do not have a specific use case they want to protect. </a:t>
            </a:r>
            <a:endParaRPr/>
          </a:p>
          <a:p>
            <a:pPr indent="-285750" lvl="2" marL="285750" rtl="0" algn="l">
              <a:lnSpc>
                <a:spcPct val="100000"/>
              </a:lnSpc>
              <a:spcBef>
                <a:spcPts val="0"/>
              </a:spcBef>
              <a:spcAft>
                <a:spcPts val="0"/>
              </a:spcAft>
              <a:buSzPts val="1400"/>
              <a:buFont typeface="Calibri"/>
              <a:buChar char="-"/>
            </a:pPr>
            <a:r>
              <a:rPr lang="en-US" sz="200"/>
              <a:t>We apply this policy to our application(s) in allow mode at first, as we want it to report on any behaviour that would violate the policy, but not block that behaviour just yet.</a:t>
            </a:r>
            <a:endParaRPr/>
          </a:p>
          <a:p>
            <a:pPr indent="-196850" lvl="2" marL="285750" rtl="0" algn="l">
              <a:lnSpc>
                <a:spcPct val="100000"/>
              </a:lnSpc>
              <a:spcBef>
                <a:spcPts val="0"/>
              </a:spcBef>
              <a:spcAft>
                <a:spcPts val="0"/>
              </a:spcAft>
              <a:buSzPts val="1400"/>
              <a:buFont typeface="Calibri"/>
              <a:buNone/>
            </a:pPr>
            <a:r>
              <a:t/>
            </a:r>
            <a:endParaRPr sz="200"/>
          </a:p>
          <a:p>
            <a:pPr indent="-285750" lvl="2" marL="285750" rtl="0" algn="l">
              <a:lnSpc>
                <a:spcPct val="100000"/>
              </a:lnSpc>
              <a:spcBef>
                <a:spcPts val="0"/>
              </a:spcBef>
              <a:spcAft>
                <a:spcPts val="0"/>
              </a:spcAft>
              <a:buSzPts val="1400"/>
              <a:buFont typeface="Calibri"/>
              <a:buChar char="-"/>
            </a:pPr>
            <a:r>
              <a:rPr lang="en-US" sz="200"/>
              <a:t>BASELINE TESTING</a:t>
            </a:r>
            <a:endParaRPr/>
          </a:p>
          <a:p>
            <a:pPr indent="-285750" lvl="2" marL="285750" marR="0" rtl="0" algn="l">
              <a:lnSpc>
                <a:spcPct val="100000"/>
              </a:lnSpc>
              <a:spcBef>
                <a:spcPts val="0"/>
              </a:spcBef>
              <a:spcAft>
                <a:spcPts val="0"/>
              </a:spcAft>
              <a:buClr>
                <a:schemeClr val="dk1"/>
              </a:buClr>
              <a:buSzPts val="800"/>
              <a:buFont typeface="Calibri"/>
              <a:buChar char="-"/>
            </a:pPr>
            <a:r>
              <a:rPr lang="en-US" sz="800"/>
              <a:t>Then you will go through what we call a “baseline testing” phase. The purpose of this is to identify the “standard behavior” of your application. We frequently see applications that fork processes as part of their startup behavior. If we put the policy in blocking mode without accounting for this startup  behavior we would prevent application startup. As such it is important that this testing is as thorough as possible, including any uncommonly used functionality such as quarter end or year end processes.</a:t>
            </a:r>
            <a:endParaRPr sz="100"/>
          </a:p>
          <a:p>
            <a:pPr indent="-196850" lvl="2" marL="285750" rtl="0" algn="l">
              <a:lnSpc>
                <a:spcPct val="100000"/>
              </a:lnSpc>
              <a:spcBef>
                <a:spcPts val="0"/>
              </a:spcBef>
              <a:spcAft>
                <a:spcPts val="0"/>
              </a:spcAft>
              <a:buSzPts val="1400"/>
              <a:buFont typeface="Calibri"/>
              <a:buNone/>
            </a:pPr>
            <a:r>
              <a:t/>
            </a:r>
            <a:endParaRPr sz="200"/>
          </a:p>
          <a:p>
            <a:pPr indent="-285750" lvl="2" marL="285750" rtl="0" algn="l">
              <a:lnSpc>
                <a:spcPct val="100000"/>
              </a:lnSpc>
              <a:spcBef>
                <a:spcPts val="0"/>
              </a:spcBef>
              <a:spcAft>
                <a:spcPts val="0"/>
              </a:spcAft>
              <a:buSzPts val="1400"/>
              <a:buFont typeface="Calibri"/>
              <a:buChar char="-"/>
            </a:pPr>
            <a:r>
              <a:rPr lang="en-US" sz="200"/>
              <a:t>TRIGGERED SECURITY EVENTS</a:t>
            </a:r>
            <a:endParaRPr/>
          </a:p>
          <a:p>
            <a:pPr indent="-285750" lvl="2" marL="285750" marR="0" rtl="0" algn="l">
              <a:lnSpc>
                <a:spcPct val="100000"/>
              </a:lnSpc>
              <a:spcBef>
                <a:spcPts val="0"/>
              </a:spcBef>
              <a:spcAft>
                <a:spcPts val="0"/>
              </a:spcAft>
              <a:buClr>
                <a:schemeClr val="dk1"/>
              </a:buClr>
              <a:buSzPts val="800"/>
              <a:buFont typeface="Calibri"/>
              <a:buChar char="-"/>
            </a:pPr>
            <a:r>
              <a:rPr lang="en-US" sz="800"/>
              <a:t>The result of this testing will be a set of security events. These can either be in a local log file, visualized on the Management Console, or even on your SIEM if configured.</a:t>
            </a:r>
            <a:endParaRPr sz="100"/>
          </a:p>
          <a:p>
            <a:pPr indent="-196850" lvl="2" marL="285750" rtl="0" algn="l">
              <a:lnSpc>
                <a:spcPct val="100000"/>
              </a:lnSpc>
              <a:spcBef>
                <a:spcPts val="0"/>
              </a:spcBef>
              <a:spcAft>
                <a:spcPts val="0"/>
              </a:spcAft>
              <a:buSzPts val="1400"/>
              <a:buFont typeface="Calibri"/>
              <a:buNone/>
            </a:pPr>
            <a:r>
              <a:t/>
            </a:r>
            <a:endParaRPr sz="200"/>
          </a:p>
          <a:p>
            <a:pPr indent="-285750" lvl="2" marL="285750" rtl="0" algn="l">
              <a:lnSpc>
                <a:spcPct val="100000"/>
              </a:lnSpc>
              <a:spcBef>
                <a:spcPts val="0"/>
              </a:spcBef>
              <a:spcAft>
                <a:spcPts val="0"/>
              </a:spcAft>
              <a:buSzPts val="1400"/>
              <a:buFont typeface="Calibri"/>
              <a:buChar char="-"/>
            </a:pPr>
            <a:r>
              <a:rPr lang="en-US" sz="200"/>
              <a:t>REVISED POLICIES</a:t>
            </a:r>
            <a:endParaRPr/>
          </a:p>
          <a:p>
            <a:pPr indent="-285750" lvl="2" marL="285750" marR="0" rtl="0" algn="l">
              <a:lnSpc>
                <a:spcPct val="100000"/>
              </a:lnSpc>
              <a:spcBef>
                <a:spcPts val="0"/>
              </a:spcBef>
              <a:spcAft>
                <a:spcPts val="0"/>
              </a:spcAft>
              <a:buClr>
                <a:schemeClr val="dk1"/>
              </a:buClr>
              <a:buSzPts val="800"/>
              <a:buFont typeface="Calibri"/>
              <a:buChar char="-"/>
            </a:pPr>
            <a:r>
              <a:rPr lang="en-US" sz="800"/>
              <a:t>With this set of events we can revise the policy to allow anything that your application specifically needs that would otherwise breach the policy.  This will give us your final policy, in both protect mode, and allow mode with whitelisting</a:t>
            </a:r>
            <a:endParaRPr/>
          </a:p>
          <a:p>
            <a:pPr indent="-234950" lvl="2" marL="285750" marR="0" rtl="0" algn="l">
              <a:lnSpc>
                <a:spcPct val="100000"/>
              </a:lnSpc>
              <a:spcBef>
                <a:spcPts val="0"/>
              </a:spcBef>
              <a:spcAft>
                <a:spcPts val="0"/>
              </a:spcAft>
              <a:buClr>
                <a:schemeClr val="dk1"/>
              </a:buClr>
              <a:buSzPts val="800"/>
              <a:buFont typeface="Calibri"/>
              <a:buNone/>
            </a:pPr>
            <a:r>
              <a:t/>
            </a:r>
            <a:endParaRPr sz="800"/>
          </a:p>
          <a:p>
            <a:pPr indent="-279400" lvl="2" marL="285750" marR="0" rtl="0" algn="l">
              <a:lnSpc>
                <a:spcPct val="100000"/>
              </a:lnSpc>
              <a:spcBef>
                <a:spcPts val="0"/>
              </a:spcBef>
              <a:spcAft>
                <a:spcPts val="0"/>
              </a:spcAft>
              <a:buClr>
                <a:schemeClr val="dk1"/>
              </a:buClr>
              <a:buSzPts val="100"/>
              <a:buFont typeface="Calibri"/>
              <a:buNone/>
            </a:pPr>
            <a:r>
              <a:t/>
            </a:r>
            <a:endParaRPr sz="100"/>
          </a:p>
          <a:p>
            <a:pPr indent="-285750" lvl="2" marL="285750" rtl="0" algn="l">
              <a:lnSpc>
                <a:spcPct val="100000"/>
              </a:lnSpc>
              <a:spcBef>
                <a:spcPts val="0"/>
              </a:spcBef>
              <a:spcAft>
                <a:spcPts val="0"/>
              </a:spcAft>
              <a:buSzPts val="1400"/>
              <a:buFont typeface="Calibri"/>
              <a:buChar char="-"/>
            </a:pPr>
            <a:r>
              <a:rPr lang="en-US" sz="200"/>
              <a:t>FINAL TESTING (OPTIONAL)</a:t>
            </a:r>
            <a:endParaRPr/>
          </a:p>
          <a:p>
            <a:pPr indent="-285750" lvl="2" marL="285750" marR="0" rtl="0" algn="l">
              <a:lnSpc>
                <a:spcPct val="100000"/>
              </a:lnSpc>
              <a:spcBef>
                <a:spcPts val="0"/>
              </a:spcBef>
              <a:spcAft>
                <a:spcPts val="0"/>
              </a:spcAft>
              <a:buClr>
                <a:schemeClr val="dk1"/>
              </a:buClr>
              <a:buSzPts val="800"/>
              <a:buFont typeface="Calibri"/>
              <a:buChar char="-"/>
            </a:pPr>
            <a:r>
              <a:rPr lang="en-US" sz="800"/>
              <a:t>The blocking mode policy can optionally be applied in non production to do some smoke testing before scheduling a production rollout.</a:t>
            </a:r>
            <a:endParaRPr sz="100"/>
          </a:p>
          <a:p>
            <a:pPr indent="-196850" lvl="2" marL="285750" rtl="0" algn="l">
              <a:lnSpc>
                <a:spcPct val="100000"/>
              </a:lnSpc>
              <a:spcBef>
                <a:spcPts val="0"/>
              </a:spcBef>
              <a:spcAft>
                <a:spcPts val="0"/>
              </a:spcAft>
              <a:buSzPts val="1400"/>
              <a:buFont typeface="Calibri"/>
              <a:buNone/>
            </a:pPr>
            <a:r>
              <a:t/>
            </a:r>
            <a:endParaRPr sz="200"/>
          </a:p>
          <a:p>
            <a:pPr indent="0" lvl="2" marL="0" rtl="0" algn="l">
              <a:lnSpc>
                <a:spcPct val="100000"/>
              </a:lnSpc>
              <a:spcBef>
                <a:spcPts val="0"/>
              </a:spcBef>
              <a:spcAft>
                <a:spcPts val="0"/>
              </a:spcAft>
              <a:buSzPts val="1400"/>
              <a:buFont typeface="Calibri"/>
              <a:buNone/>
            </a:pPr>
            <a:r>
              <a:t/>
            </a:r>
            <a:endParaRPr sz="200"/>
          </a:p>
          <a:p>
            <a:pPr indent="-285750" lvl="2" marL="285750" rtl="0" algn="l">
              <a:lnSpc>
                <a:spcPct val="100000"/>
              </a:lnSpc>
              <a:spcBef>
                <a:spcPts val="0"/>
              </a:spcBef>
              <a:spcAft>
                <a:spcPts val="0"/>
              </a:spcAft>
              <a:buSzPts val="1400"/>
              <a:buFont typeface="Calibri"/>
              <a:buChar char="-"/>
            </a:pPr>
            <a:r>
              <a:rPr lang="en-US"/>
              <a:t>READY FOR PRODUCTION</a:t>
            </a:r>
            <a:endParaRPr/>
          </a:p>
          <a:p>
            <a:pPr indent="-285750" lvl="2" marL="285750" rtl="0" algn="l">
              <a:lnSpc>
                <a:spcPct val="100000"/>
              </a:lnSpc>
              <a:spcBef>
                <a:spcPts val="0"/>
              </a:spcBef>
              <a:spcAft>
                <a:spcPts val="0"/>
              </a:spcAft>
              <a:buSzPts val="1400"/>
              <a:buFont typeface="Calibri"/>
              <a:buChar char="-"/>
            </a:pPr>
            <a:r>
              <a:rPr lang="en-US"/>
              <a:t>You are now production ready. We recommend that the non blocking policy is applied in production for a time as we routinely see differences</a:t>
            </a:r>
            <a:endParaRPr sz="200"/>
          </a:p>
        </p:txBody>
      </p:sp>
      <p:sp>
        <p:nvSpPr>
          <p:cNvPr id="291" name="Google Shape;291;g2299caba242_0_2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Title" showMasterSp="0">
  <p:cSld name="Main Title">
    <p:bg>
      <p:bgPr>
        <a:blipFill>
          <a:blip r:embed="rId2">
            <a:alphaModFix/>
          </a:blip>
          <a:stretch>
            <a:fillRect/>
          </a:stretch>
        </a:blipFill>
      </p:bgPr>
    </p:bg>
    <p:spTree>
      <p:nvGrpSpPr>
        <p:cNvPr id="15" name="Shape 15"/>
        <p:cNvGrpSpPr/>
        <p:nvPr/>
      </p:nvGrpSpPr>
      <p:grpSpPr>
        <a:xfrm>
          <a:off x="0" y="0"/>
          <a:ext cx="0" cy="0"/>
          <a:chOff x="0" y="0"/>
          <a:chExt cx="0" cy="0"/>
        </a:xfrm>
      </p:grpSpPr>
      <p:sp>
        <p:nvSpPr>
          <p:cNvPr id="16" name="Google Shape;16;p2"/>
          <p:cNvSpPr txBox="1"/>
          <p:nvPr>
            <p:ph type="title"/>
          </p:nvPr>
        </p:nvSpPr>
        <p:spPr>
          <a:xfrm>
            <a:off x="793417" y="2123200"/>
            <a:ext cx="4492200" cy="24012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5400"/>
              <a:buNone/>
              <a:defRPr b="0" i="0" sz="5400">
                <a:solidFill>
                  <a:schemeClr val="lt1"/>
                </a:solidFill>
              </a:defRPr>
            </a:lvl1pPr>
            <a:lvl2pPr lvl="1">
              <a:spcBef>
                <a:spcPts val="0"/>
              </a:spcBef>
              <a:spcAft>
                <a:spcPts val="0"/>
              </a:spcAft>
              <a:buSzPts val="1400"/>
              <a:buNone/>
              <a:defRPr b="0"/>
            </a:lvl2pPr>
            <a:lvl3pPr lvl="2">
              <a:spcBef>
                <a:spcPts val="0"/>
              </a:spcBef>
              <a:spcAft>
                <a:spcPts val="0"/>
              </a:spcAft>
              <a:buSzPts val="1400"/>
              <a:buNone/>
              <a:defRPr b="0"/>
            </a:lvl3pPr>
            <a:lvl4pPr lvl="3">
              <a:spcBef>
                <a:spcPts val="0"/>
              </a:spcBef>
              <a:spcAft>
                <a:spcPts val="0"/>
              </a:spcAft>
              <a:buSzPts val="1400"/>
              <a:buNone/>
              <a:defRPr b="0"/>
            </a:lvl4pPr>
            <a:lvl5pPr lvl="4">
              <a:spcBef>
                <a:spcPts val="0"/>
              </a:spcBef>
              <a:spcAft>
                <a:spcPts val="0"/>
              </a:spcAft>
              <a:buSzPts val="1400"/>
              <a:buNone/>
              <a:defRPr b="0"/>
            </a:lvl5pPr>
            <a:lvl6pPr lvl="5">
              <a:spcBef>
                <a:spcPts val="0"/>
              </a:spcBef>
              <a:spcAft>
                <a:spcPts val="0"/>
              </a:spcAft>
              <a:buSzPts val="1400"/>
              <a:buNone/>
              <a:defRPr b="0"/>
            </a:lvl6pPr>
            <a:lvl7pPr lvl="6">
              <a:spcBef>
                <a:spcPts val="0"/>
              </a:spcBef>
              <a:spcAft>
                <a:spcPts val="0"/>
              </a:spcAft>
              <a:buSzPts val="1400"/>
              <a:buNone/>
              <a:defRPr b="0"/>
            </a:lvl7pPr>
            <a:lvl8pPr lvl="7">
              <a:spcBef>
                <a:spcPts val="0"/>
              </a:spcBef>
              <a:spcAft>
                <a:spcPts val="0"/>
              </a:spcAft>
              <a:buSzPts val="1400"/>
              <a:buNone/>
              <a:defRPr b="0"/>
            </a:lvl8pPr>
            <a:lvl9pPr lvl="8">
              <a:spcBef>
                <a:spcPts val="0"/>
              </a:spcBef>
              <a:spcAft>
                <a:spcPts val="0"/>
              </a:spcAft>
              <a:buSzPts val="1400"/>
              <a:buNone/>
              <a:defRPr b="0"/>
            </a:lvl9pPr>
          </a:lstStyle>
          <a:p/>
        </p:txBody>
      </p:sp>
      <p:sp>
        <p:nvSpPr>
          <p:cNvPr id="17" name="Google Shape;17;p2"/>
          <p:cNvSpPr txBox="1"/>
          <p:nvPr>
            <p:ph idx="1" type="body"/>
          </p:nvPr>
        </p:nvSpPr>
        <p:spPr>
          <a:xfrm>
            <a:off x="793417" y="4802983"/>
            <a:ext cx="4492200" cy="7986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accent2"/>
              </a:buClr>
              <a:buSzPts val="2800"/>
              <a:buNone/>
              <a:defRPr b="1">
                <a:solidFill>
                  <a:schemeClr val="accent2"/>
                </a:solidFill>
              </a:defRPr>
            </a:lvl1pPr>
            <a:lvl2pPr indent="-314325" lvl="1" marL="914400" algn="l">
              <a:lnSpc>
                <a:spcPct val="90000"/>
              </a:lnSpc>
              <a:spcBef>
                <a:spcPts val="500"/>
              </a:spcBef>
              <a:spcAft>
                <a:spcPts val="0"/>
              </a:spcAft>
              <a:buClr>
                <a:schemeClr val="accent2"/>
              </a:buClr>
              <a:buSzPts val="1350"/>
              <a:buChar char="•"/>
              <a:defRPr b="1">
                <a:solidFill>
                  <a:schemeClr val="accent2"/>
                </a:solidFill>
              </a:defRPr>
            </a:lvl2pPr>
            <a:lvl3pPr indent="-342900" lvl="2" marL="1371600" algn="l">
              <a:lnSpc>
                <a:spcPct val="90000"/>
              </a:lnSpc>
              <a:spcBef>
                <a:spcPts val="500"/>
              </a:spcBef>
              <a:spcAft>
                <a:spcPts val="0"/>
              </a:spcAft>
              <a:buSzPts val="1800"/>
              <a:buChar char="◦"/>
              <a:defRPr b="1">
                <a:solidFill>
                  <a:schemeClr val="accent2"/>
                </a:solidFill>
              </a:defRPr>
            </a:lvl3pPr>
            <a:lvl4pPr indent="-342900" lvl="3" marL="1828800" algn="l">
              <a:lnSpc>
                <a:spcPct val="90000"/>
              </a:lnSpc>
              <a:spcBef>
                <a:spcPts val="500"/>
              </a:spcBef>
              <a:spcAft>
                <a:spcPts val="0"/>
              </a:spcAft>
              <a:buClr>
                <a:schemeClr val="accent2"/>
              </a:buClr>
              <a:buSzPts val="1800"/>
              <a:buChar char="▪"/>
              <a:defRPr b="1">
                <a:solidFill>
                  <a:schemeClr val="accent2"/>
                </a:solidFill>
              </a:defRPr>
            </a:lvl4pPr>
            <a:lvl5pPr indent="-285750" lvl="4" marL="2286000" algn="l">
              <a:lnSpc>
                <a:spcPct val="90000"/>
              </a:lnSpc>
              <a:spcBef>
                <a:spcPts val="500"/>
              </a:spcBef>
              <a:spcAft>
                <a:spcPts val="0"/>
              </a:spcAft>
              <a:buSzPts val="900"/>
              <a:buChar char="□"/>
              <a:defRPr b="1">
                <a:solidFill>
                  <a:schemeClr val="accent2"/>
                </a:solidFill>
              </a:defRPr>
            </a:lvl5pPr>
            <a:lvl6pPr indent="-342900" lvl="5" marL="2743200" algn="l">
              <a:lnSpc>
                <a:spcPct val="90000"/>
              </a:lnSpc>
              <a:spcBef>
                <a:spcPts val="500"/>
              </a:spcBef>
              <a:spcAft>
                <a:spcPts val="0"/>
              </a:spcAft>
              <a:buClr>
                <a:schemeClr val="accent2"/>
              </a:buClr>
              <a:buSzPts val="1800"/>
              <a:buChar char="•"/>
              <a:defRPr b="1">
                <a:solidFill>
                  <a:schemeClr val="accent2"/>
                </a:solidFill>
              </a:defRPr>
            </a:lvl6pPr>
            <a:lvl7pPr indent="-342900" lvl="6" marL="3200400" algn="l">
              <a:lnSpc>
                <a:spcPct val="90000"/>
              </a:lnSpc>
              <a:spcBef>
                <a:spcPts val="500"/>
              </a:spcBef>
              <a:spcAft>
                <a:spcPts val="0"/>
              </a:spcAft>
              <a:buClr>
                <a:schemeClr val="accent2"/>
              </a:buClr>
              <a:buSzPts val="1800"/>
              <a:buChar char="•"/>
              <a:defRPr b="1">
                <a:solidFill>
                  <a:schemeClr val="accent2"/>
                </a:solidFill>
              </a:defRPr>
            </a:lvl7pPr>
            <a:lvl8pPr indent="-342900" lvl="7" marL="3657600" algn="l">
              <a:lnSpc>
                <a:spcPct val="90000"/>
              </a:lnSpc>
              <a:spcBef>
                <a:spcPts val="500"/>
              </a:spcBef>
              <a:spcAft>
                <a:spcPts val="0"/>
              </a:spcAft>
              <a:buClr>
                <a:schemeClr val="accent2"/>
              </a:buClr>
              <a:buSzPts val="1800"/>
              <a:buChar char="•"/>
              <a:defRPr b="1">
                <a:solidFill>
                  <a:schemeClr val="accent2"/>
                </a:solidFill>
              </a:defRPr>
            </a:lvl8pPr>
            <a:lvl9pPr indent="-342900" lvl="8" marL="4114800" algn="l">
              <a:lnSpc>
                <a:spcPct val="90000"/>
              </a:lnSpc>
              <a:spcBef>
                <a:spcPts val="500"/>
              </a:spcBef>
              <a:spcAft>
                <a:spcPts val="0"/>
              </a:spcAft>
              <a:buClr>
                <a:schemeClr val="accent2"/>
              </a:buClr>
              <a:buSzPts val="1800"/>
              <a:buChar char="•"/>
              <a:defRPr b="1">
                <a:solidFill>
                  <a:schemeClr val="accent2"/>
                </a:solidFill>
              </a:defRPr>
            </a:lvl9pPr>
          </a:lstStyle>
          <a:p/>
        </p:txBody>
      </p:sp>
      <p:pic>
        <p:nvPicPr>
          <p:cNvPr id="18" name="Google Shape;18;p2"/>
          <p:cNvPicPr preferRelativeResize="0"/>
          <p:nvPr/>
        </p:nvPicPr>
        <p:blipFill rotWithShape="1">
          <a:blip r:embed="rId3">
            <a:alphaModFix/>
          </a:blip>
          <a:srcRect b="0" l="0" r="0" t="0"/>
          <a:stretch/>
        </p:blipFill>
        <p:spPr>
          <a:xfrm>
            <a:off x="863838" y="6385512"/>
            <a:ext cx="1289702" cy="26600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Content Slide">
  <p:cSld name="Main Content Slide">
    <p:spTree>
      <p:nvGrpSpPr>
        <p:cNvPr id="59" name="Shape 59"/>
        <p:cNvGrpSpPr/>
        <p:nvPr/>
      </p:nvGrpSpPr>
      <p:grpSpPr>
        <a:xfrm>
          <a:off x="0" y="0"/>
          <a:ext cx="0" cy="0"/>
          <a:chOff x="0" y="0"/>
          <a:chExt cx="0" cy="0"/>
        </a:xfrm>
      </p:grpSpPr>
      <p:sp>
        <p:nvSpPr>
          <p:cNvPr id="60" name="Google Shape;60;p11"/>
          <p:cNvSpPr txBox="1"/>
          <p:nvPr>
            <p:ph idx="12" type="sldNum"/>
          </p:nvPr>
        </p:nvSpPr>
        <p:spPr>
          <a:xfrm>
            <a:off x="8610600" y="6342639"/>
            <a:ext cx="27432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a:solidFill>
                  <a:schemeClr val="dk1"/>
                </a:solidFill>
                <a:latin typeface="Arial"/>
                <a:ea typeface="Arial"/>
                <a:cs typeface="Arial"/>
                <a:sym typeface="Arial"/>
              </a:defRPr>
            </a:lvl1pPr>
            <a:lvl2pPr indent="0" lvl="1" marL="0" algn="r">
              <a:spcBef>
                <a:spcPts val="0"/>
              </a:spcBef>
              <a:buNone/>
              <a:defRPr b="0" i="0" sz="1200">
                <a:solidFill>
                  <a:schemeClr val="dk1"/>
                </a:solidFill>
                <a:latin typeface="Arial"/>
                <a:ea typeface="Arial"/>
                <a:cs typeface="Arial"/>
                <a:sym typeface="Arial"/>
              </a:defRPr>
            </a:lvl2pPr>
            <a:lvl3pPr indent="0" lvl="2" marL="0" algn="r">
              <a:spcBef>
                <a:spcPts val="0"/>
              </a:spcBef>
              <a:buNone/>
              <a:defRPr b="0" i="0" sz="1200">
                <a:solidFill>
                  <a:schemeClr val="dk1"/>
                </a:solidFill>
                <a:latin typeface="Arial"/>
                <a:ea typeface="Arial"/>
                <a:cs typeface="Arial"/>
                <a:sym typeface="Arial"/>
              </a:defRPr>
            </a:lvl3pPr>
            <a:lvl4pPr indent="0" lvl="3" marL="0" algn="r">
              <a:spcBef>
                <a:spcPts val="0"/>
              </a:spcBef>
              <a:buNone/>
              <a:defRPr b="0" i="0" sz="1200">
                <a:solidFill>
                  <a:schemeClr val="dk1"/>
                </a:solidFill>
                <a:latin typeface="Arial"/>
                <a:ea typeface="Arial"/>
                <a:cs typeface="Arial"/>
                <a:sym typeface="Arial"/>
              </a:defRPr>
            </a:lvl4pPr>
            <a:lvl5pPr indent="0" lvl="4" marL="0" algn="r">
              <a:spcBef>
                <a:spcPts val="0"/>
              </a:spcBef>
              <a:buNone/>
              <a:defRPr b="0" i="0" sz="1200">
                <a:solidFill>
                  <a:schemeClr val="dk1"/>
                </a:solidFill>
                <a:latin typeface="Arial"/>
                <a:ea typeface="Arial"/>
                <a:cs typeface="Arial"/>
                <a:sym typeface="Arial"/>
              </a:defRPr>
            </a:lvl5pPr>
            <a:lvl6pPr indent="0" lvl="5" marL="0" algn="r">
              <a:spcBef>
                <a:spcPts val="0"/>
              </a:spcBef>
              <a:buNone/>
              <a:defRPr b="0" i="0" sz="1200">
                <a:solidFill>
                  <a:schemeClr val="dk1"/>
                </a:solidFill>
                <a:latin typeface="Arial"/>
                <a:ea typeface="Arial"/>
                <a:cs typeface="Arial"/>
                <a:sym typeface="Arial"/>
              </a:defRPr>
            </a:lvl6pPr>
            <a:lvl7pPr indent="0" lvl="6" marL="0" algn="r">
              <a:spcBef>
                <a:spcPts val="0"/>
              </a:spcBef>
              <a:buNone/>
              <a:defRPr b="0" i="0" sz="1200">
                <a:solidFill>
                  <a:schemeClr val="dk1"/>
                </a:solidFill>
                <a:latin typeface="Arial"/>
                <a:ea typeface="Arial"/>
                <a:cs typeface="Arial"/>
                <a:sym typeface="Arial"/>
              </a:defRPr>
            </a:lvl7pPr>
            <a:lvl8pPr indent="0" lvl="7" marL="0" algn="r">
              <a:spcBef>
                <a:spcPts val="0"/>
              </a:spcBef>
              <a:buNone/>
              <a:defRPr b="0" i="0" sz="1200">
                <a:solidFill>
                  <a:schemeClr val="dk1"/>
                </a:solidFill>
                <a:latin typeface="Arial"/>
                <a:ea typeface="Arial"/>
                <a:cs typeface="Arial"/>
                <a:sym typeface="Arial"/>
              </a:defRPr>
            </a:lvl8pPr>
            <a:lvl9pPr indent="0" lvl="8" marL="0" algn="r">
              <a:spcBef>
                <a:spcPts val="0"/>
              </a:spcBef>
              <a:buNone/>
              <a:defRPr b="0" i="0" sz="12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61" name="Google Shape;61;p1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 name="Google Shape;62;p11"/>
          <p:cNvSpPr txBox="1"/>
          <p:nvPr>
            <p:ph idx="11" type="ftr"/>
          </p:nvPr>
        </p:nvSpPr>
        <p:spPr>
          <a:xfrm>
            <a:off x="3518910" y="6327210"/>
            <a:ext cx="41148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11"/>
          <p:cNvSpPr txBox="1"/>
          <p:nvPr>
            <p:ph idx="1" type="body"/>
          </p:nvPr>
        </p:nvSpPr>
        <p:spPr>
          <a:xfrm>
            <a:off x="838200" y="1862138"/>
            <a:ext cx="10515600" cy="4146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14325" lvl="1" marL="914400" algn="l">
              <a:lnSpc>
                <a:spcPct val="90000"/>
              </a:lnSpc>
              <a:spcBef>
                <a:spcPts val="500"/>
              </a:spcBef>
              <a:spcAft>
                <a:spcPts val="0"/>
              </a:spcAft>
              <a:buSzPts val="135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285750" lvl="4" marL="2286000" algn="l">
              <a:lnSpc>
                <a:spcPct val="90000"/>
              </a:lnSpc>
              <a:spcBef>
                <a:spcPts val="500"/>
              </a:spcBef>
              <a:spcAft>
                <a:spcPts val="0"/>
              </a:spcAft>
              <a:buSzPts val="9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rk Content Slide" showMasterSp="0">
  <p:cSld name="Dark Content Slide">
    <p:bg>
      <p:bgPr>
        <a:blipFill>
          <a:blip r:embed="rId2">
            <a:alphaModFix/>
          </a:blip>
          <a:stretch>
            <a:fillRect/>
          </a:stretch>
        </a:blipFill>
      </p:bgPr>
    </p:bg>
    <p:spTree>
      <p:nvGrpSpPr>
        <p:cNvPr id="64" name="Shape 64"/>
        <p:cNvGrpSpPr/>
        <p:nvPr/>
      </p:nvGrpSpPr>
      <p:grpSpPr>
        <a:xfrm>
          <a:off x="0" y="0"/>
          <a:ext cx="0" cy="0"/>
          <a:chOff x="0" y="0"/>
          <a:chExt cx="0" cy="0"/>
        </a:xfrm>
      </p:grpSpPr>
      <p:sp>
        <p:nvSpPr>
          <p:cNvPr id="65" name="Google Shape;65;p12"/>
          <p:cNvSpPr txBox="1"/>
          <p:nvPr>
            <p:ph idx="12" type="sldNum"/>
          </p:nvPr>
        </p:nvSpPr>
        <p:spPr>
          <a:xfrm>
            <a:off x="8610600" y="6342639"/>
            <a:ext cx="27432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a:solidFill>
                  <a:schemeClr val="lt1"/>
                </a:solidFill>
                <a:latin typeface="Arial"/>
                <a:ea typeface="Arial"/>
                <a:cs typeface="Arial"/>
                <a:sym typeface="Arial"/>
              </a:defRPr>
            </a:lvl1pPr>
            <a:lvl2pPr indent="0" lvl="1" marL="0" algn="r">
              <a:spcBef>
                <a:spcPts val="0"/>
              </a:spcBef>
              <a:buNone/>
              <a:defRPr b="0" i="0" sz="1200">
                <a:solidFill>
                  <a:schemeClr val="lt1"/>
                </a:solidFill>
                <a:latin typeface="Arial"/>
                <a:ea typeface="Arial"/>
                <a:cs typeface="Arial"/>
                <a:sym typeface="Arial"/>
              </a:defRPr>
            </a:lvl2pPr>
            <a:lvl3pPr indent="0" lvl="2" marL="0" algn="r">
              <a:spcBef>
                <a:spcPts val="0"/>
              </a:spcBef>
              <a:buNone/>
              <a:defRPr b="0" i="0" sz="1200">
                <a:solidFill>
                  <a:schemeClr val="lt1"/>
                </a:solidFill>
                <a:latin typeface="Arial"/>
                <a:ea typeface="Arial"/>
                <a:cs typeface="Arial"/>
                <a:sym typeface="Arial"/>
              </a:defRPr>
            </a:lvl3pPr>
            <a:lvl4pPr indent="0" lvl="3" marL="0" algn="r">
              <a:spcBef>
                <a:spcPts val="0"/>
              </a:spcBef>
              <a:buNone/>
              <a:defRPr b="0" i="0" sz="1200">
                <a:solidFill>
                  <a:schemeClr val="lt1"/>
                </a:solidFill>
                <a:latin typeface="Arial"/>
                <a:ea typeface="Arial"/>
                <a:cs typeface="Arial"/>
                <a:sym typeface="Arial"/>
              </a:defRPr>
            </a:lvl4pPr>
            <a:lvl5pPr indent="0" lvl="4" marL="0" algn="r">
              <a:spcBef>
                <a:spcPts val="0"/>
              </a:spcBef>
              <a:buNone/>
              <a:defRPr b="0" i="0" sz="1200">
                <a:solidFill>
                  <a:schemeClr val="lt1"/>
                </a:solidFill>
                <a:latin typeface="Arial"/>
                <a:ea typeface="Arial"/>
                <a:cs typeface="Arial"/>
                <a:sym typeface="Arial"/>
              </a:defRPr>
            </a:lvl5pPr>
            <a:lvl6pPr indent="0" lvl="5" marL="0" algn="r">
              <a:spcBef>
                <a:spcPts val="0"/>
              </a:spcBef>
              <a:buNone/>
              <a:defRPr b="0" i="0" sz="1200">
                <a:solidFill>
                  <a:schemeClr val="lt1"/>
                </a:solidFill>
                <a:latin typeface="Arial"/>
                <a:ea typeface="Arial"/>
                <a:cs typeface="Arial"/>
                <a:sym typeface="Arial"/>
              </a:defRPr>
            </a:lvl6pPr>
            <a:lvl7pPr indent="0" lvl="6" marL="0" algn="r">
              <a:spcBef>
                <a:spcPts val="0"/>
              </a:spcBef>
              <a:buNone/>
              <a:defRPr b="0" i="0" sz="1200">
                <a:solidFill>
                  <a:schemeClr val="lt1"/>
                </a:solidFill>
                <a:latin typeface="Arial"/>
                <a:ea typeface="Arial"/>
                <a:cs typeface="Arial"/>
                <a:sym typeface="Arial"/>
              </a:defRPr>
            </a:lvl7pPr>
            <a:lvl8pPr indent="0" lvl="7" marL="0" algn="r">
              <a:spcBef>
                <a:spcPts val="0"/>
              </a:spcBef>
              <a:buNone/>
              <a:defRPr b="0" i="0" sz="1200">
                <a:solidFill>
                  <a:schemeClr val="lt1"/>
                </a:solidFill>
                <a:latin typeface="Arial"/>
                <a:ea typeface="Arial"/>
                <a:cs typeface="Arial"/>
                <a:sym typeface="Arial"/>
              </a:defRPr>
            </a:lvl8pPr>
            <a:lvl9pPr indent="0" lvl="8" marL="0" algn="r">
              <a:spcBef>
                <a:spcPts val="0"/>
              </a:spcBef>
              <a:buNone/>
              <a:defRPr b="0" i="0" sz="12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66" name="Google Shape;66;p12"/>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44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2"/>
          <p:cNvSpPr txBox="1"/>
          <p:nvPr>
            <p:ph idx="11" type="ftr"/>
          </p:nvPr>
        </p:nvSpPr>
        <p:spPr>
          <a:xfrm>
            <a:off x="3518910" y="6327210"/>
            <a:ext cx="41148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12"/>
          <p:cNvSpPr txBox="1"/>
          <p:nvPr>
            <p:ph idx="1" type="body"/>
          </p:nvPr>
        </p:nvSpPr>
        <p:spPr>
          <a:xfrm>
            <a:off x="838200" y="1862138"/>
            <a:ext cx="10515600" cy="4146600"/>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SzPts val="2800"/>
              <a:buChar char="•"/>
              <a:defRPr>
                <a:solidFill>
                  <a:schemeClr val="lt1"/>
                </a:solidFill>
              </a:defRPr>
            </a:lvl1pPr>
            <a:lvl2pPr indent="-342900" lvl="1" marL="914400" algn="l">
              <a:lnSpc>
                <a:spcPct val="90000"/>
              </a:lnSpc>
              <a:spcBef>
                <a:spcPts val="500"/>
              </a:spcBef>
              <a:spcAft>
                <a:spcPts val="0"/>
              </a:spcAft>
              <a:buSzPts val="1800"/>
              <a:buChar char="•"/>
              <a:defRPr>
                <a:solidFill>
                  <a:schemeClr val="lt1"/>
                </a:solidFill>
              </a:defRPr>
            </a:lvl2pPr>
            <a:lvl3pPr indent="-355600" lvl="2" marL="1371600" algn="l">
              <a:lnSpc>
                <a:spcPct val="90000"/>
              </a:lnSpc>
              <a:spcBef>
                <a:spcPts val="500"/>
              </a:spcBef>
              <a:spcAft>
                <a:spcPts val="0"/>
              </a:spcAft>
              <a:buSzPts val="2000"/>
              <a:buChar char="◦"/>
              <a:defRPr>
                <a:solidFill>
                  <a:schemeClr val="lt1"/>
                </a:solidFill>
              </a:defRPr>
            </a:lvl3pPr>
            <a:lvl4pPr indent="-342900" lvl="3" marL="1828800" algn="l">
              <a:lnSpc>
                <a:spcPct val="90000"/>
              </a:lnSpc>
              <a:spcBef>
                <a:spcPts val="500"/>
              </a:spcBef>
              <a:spcAft>
                <a:spcPts val="0"/>
              </a:spcAft>
              <a:buSzPts val="1800"/>
              <a:buChar char="▪"/>
              <a:defRPr>
                <a:solidFill>
                  <a:schemeClr val="lt1"/>
                </a:solidFill>
              </a:defRPr>
            </a:lvl4pPr>
            <a:lvl5pPr indent="-285750" lvl="4" marL="2286000" algn="l">
              <a:lnSpc>
                <a:spcPct val="90000"/>
              </a:lnSpc>
              <a:spcBef>
                <a:spcPts val="500"/>
              </a:spcBef>
              <a:spcAft>
                <a:spcPts val="0"/>
              </a:spcAft>
              <a:buSzPts val="900"/>
              <a:buChar char="□"/>
              <a:defRPr>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69" name="Google Shape;69;p12"/>
          <p:cNvPicPr preferRelativeResize="0"/>
          <p:nvPr/>
        </p:nvPicPr>
        <p:blipFill rotWithShape="1">
          <a:blip r:embed="rId3">
            <a:alphaModFix/>
          </a:blip>
          <a:srcRect b="0" l="0" r="0" t="0"/>
          <a:stretch/>
        </p:blipFill>
        <p:spPr>
          <a:xfrm>
            <a:off x="863838" y="6385512"/>
            <a:ext cx="1289702" cy="266001"/>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randed Content &amp; Picture">
  <p:cSld name="Branded Content &amp; Picture">
    <p:spTree>
      <p:nvGrpSpPr>
        <p:cNvPr id="70" name="Shape 70"/>
        <p:cNvGrpSpPr/>
        <p:nvPr/>
      </p:nvGrpSpPr>
      <p:grpSpPr>
        <a:xfrm>
          <a:off x="0" y="0"/>
          <a:ext cx="0" cy="0"/>
          <a:chOff x="0" y="0"/>
          <a:chExt cx="0" cy="0"/>
        </a:xfrm>
      </p:grpSpPr>
      <p:sp>
        <p:nvSpPr>
          <p:cNvPr id="71" name="Google Shape;71;p13"/>
          <p:cNvSpPr/>
          <p:nvPr/>
        </p:nvSpPr>
        <p:spPr>
          <a:xfrm>
            <a:off x="11472536" y="1"/>
            <a:ext cx="726000" cy="6858000"/>
          </a:xfrm>
          <a:prstGeom prst="rect">
            <a:avLst/>
          </a:prstGeom>
          <a:gradFill>
            <a:gsLst>
              <a:gs pos="0">
                <a:schemeClr val="accent2"/>
              </a:gs>
              <a:gs pos="100000">
                <a:schemeClr val="accent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2" name="Google Shape;72;p1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a:solidFill>
                  <a:schemeClr val="dk1"/>
                </a:solidFill>
                <a:latin typeface="Arial"/>
                <a:ea typeface="Arial"/>
                <a:cs typeface="Arial"/>
                <a:sym typeface="Arial"/>
              </a:defRPr>
            </a:lvl1pPr>
            <a:lvl2pPr indent="0" lvl="1" marL="0" algn="r">
              <a:spcBef>
                <a:spcPts val="0"/>
              </a:spcBef>
              <a:buNone/>
              <a:defRPr b="0" i="0" sz="1200">
                <a:solidFill>
                  <a:schemeClr val="dk1"/>
                </a:solidFill>
                <a:latin typeface="Arial"/>
                <a:ea typeface="Arial"/>
                <a:cs typeface="Arial"/>
                <a:sym typeface="Arial"/>
              </a:defRPr>
            </a:lvl2pPr>
            <a:lvl3pPr indent="0" lvl="2" marL="0" algn="r">
              <a:spcBef>
                <a:spcPts val="0"/>
              </a:spcBef>
              <a:buNone/>
              <a:defRPr b="0" i="0" sz="1200">
                <a:solidFill>
                  <a:schemeClr val="dk1"/>
                </a:solidFill>
                <a:latin typeface="Arial"/>
                <a:ea typeface="Arial"/>
                <a:cs typeface="Arial"/>
                <a:sym typeface="Arial"/>
              </a:defRPr>
            </a:lvl3pPr>
            <a:lvl4pPr indent="0" lvl="3" marL="0" algn="r">
              <a:spcBef>
                <a:spcPts val="0"/>
              </a:spcBef>
              <a:buNone/>
              <a:defRPr b="0" i="0" sz="1200">
                <a:solidFill>
                  <a:schemeClr val="dk1"/>
                </a:solidFill>
                <a:latin typeface="Arial"/>
                <a:ea typeface="Arial"/>
                <a:cs typeface="Arial"/>
                <a:sym typeface="Arial"/>
              </a:defRPr>
            </a:lvl4pPr>
            <a:lvl5pPr indent="0" lvl="4" marL="0" algn="r">
              <a:spcBef>
                <a:spcPts val="0"/>
              </a:spcBef>
              <a:buNone/>
              <a:defRPr b="0" i="0" sz="1200">
                <a:solidFill>
                  <a:schemeClr val="dk1"/>
                </a:solidFill>
                <a:latin typeface="Arial"/>
                <a:ea typeface="Arial"/>
                <a:cs typeface="Arial"/>
                <a:sym typeface="Arial"/>
              </a:defRPr>
            </a:lvl5pPr>
            <a:lvl6pPr indent="0" lvl="5" marL="0" algn="r">
              <a:spcBef>
                <a:spcPts val="0"/>
              </a:spcBef>
              <a:buNone/>
              <a:defRPr b="0" i="0" sz="1200">
                <a:solidFill>
                  <a:schemeClr val="dk1"/>
                </a:solidFill>
                <a:latin typeface="Arial"/>
                <a:ea typeface="Arial"/>
                <a:cs typeface="Arial"/>
                <a:sym typeface="Arial"/>
              </a:defRPr>
            </a:lvl6pPr>
            <a:lvl7pPr indent="0" lvl="6" marL="0" algn="r">
              <a:spcBef>
                <a:spcPts val="0"/>
              </a:spcBef>
              <a:buNone/>
              <a:defRPr b="0" i="0" sz="1200">
                <a:solidFill>
                  <a:schemeClr val="dk1"/>
                </a:solidFill>
                <a:latin typeface="Arial"/>
                <a:ea typeface="Arial"/>
                <a:cs typeface="Arial"/>
                <a:sym typeface="Arial"/>
              </a:defRPr>
            </a:lvl7pPr>
            <a:lvl8pPr indent="0" lvl="7" marL="0" algn="r">
              <a:spcBef>
                <a:spcPts val="0"/>
              </a:spcBef>
              <a:buNone/>
              <a:defRPr b="0" i="0" sz="1200">
                <a:solidFill>
                  <a:schemeClr val="dk1"/>
                </a:solidFill>
                <a:latin typeface="Arial"/>
                <a:ea typeface="Arial"/>
                <a:cs typeface="Arial"/>
                <a:sym typeface="Arial"/>
              </a:defRPr>
            </a:lvl8pPr>
            <a:lvl9pPr indent="0" lvl="8" marL="0" algn="r">
              <a:spcBef>
                <a:spcPts val="0"/>
              </a:spcBef>
              <a:buNone/>
              <a:defRPr b="0" i="0" sz="12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73" name="Google Shape;73;p13"/>
          <p:cNvSpPr/>
          <p:nvPr>
            <p:ph idx="2" type="pic"/>
          </p:nvPr>
        </p:nvSpPr>
        <p:spPr>
          <a:xfrm>
            <a:off x="7135813" y="1538846"/>
            <a:ext cx="5062800" cy="4342200"/>
          </a:xfrm>
          <a:prstGeom prst="rect">
            <a:avLst/>
          </a:prstGeom>
          <a:noFill/>
          <a:ln>
            <a:noFill/>
          </a:ln>
        </p:spPr>
      </p:sp>
      <p:sp>
        <p:nvSpPr>
          <p:cNvPr id="74" name="Google Shape;74;p13"/>
          <p:cNvSpPr txBox="1"/>
          <p:nvPr>
            <p:ph type="title"/>
          </p:nvPr>
        </p:nvSpPr>
        <p:spPr>
          <a:xfrm>
            <a:off x="838200" y="365125"/>
            <a:ext cx="10634400" cy="11652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 name="Google Shape;75;p13"/>
          <p:cNvSpPr txBox="1"/>
          <p:nvPr>
            <p:ph idx="1" type="body"/>
          </p:nvPr>
        </p:nvSpPr>
        <p:spPr>
          <a:xfrm>
            <a:off x="838199" y="1538847"/>
            <a:ext cx="6297600" cy="43509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14325" lvl="1" marL="914400" algn="l">
              <a:lnSpc>
                <a:spcPct val="90000"/>
              </a:lnSpc>
              <a:spcBef>
                <a:spcPts val="500"/>
              </a:spcBef>
              <a:spcAft>
                <a:spcPts val="0"/>
              </a:spcAft>
              <a:buSzPts val="135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285750" lvl="4" marL="2286000" algn="l">
              <a:lnSpc>
                <a:spcPct val="90000"/>
              </a:lnSpc>
              <a:spcBef>
                <a:spcPts val="500"/>
              </a:spcBef>
              <a:spcAft>
                <a:spcPts val="0"/>
              </a:spcAft>
              <a:buSzPts val="9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6" name="Google Shape;76;p13"/>
          <p:cNvSpPr txBox="1"/>
          <p:nvPr>
            <p:ph idx="11" type="ftr"/>
          </p:nvPr>
        </p:nvSpPr>
        <p:spPr>
          <a:xfrm>
            <a:off x="3518910" y="6327210"/>
            <a:ext cx="41148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amp; Picture">
  <p:cSld name="Content &amp; Picture">
    <p:spTree>
      <p:nvGrpSpPr>
        <p:cNvPr id="77" name="Shape 77"/>
        <p:cNvGrpSpPr/>
        <p:nvPr/>
      </p:nvGrpSpPr>
      <p:grpSpPr>
        <a:xfrm>
          <a:off x="0" y="0"/>
          <a:ext cx="0" cy="0"/>
          <a:chOff x="0" y="0"/>
          <a:chExt cx="0" cy="0"/>
        </a:xfrm>
      </p:grpSpPr>
      <p:sp>
        <p:nvSpPr>
          <p:cNvPr id="78" name="Google Shape;78;p1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a:solidFill>
                  <a:schemeClr val="dk1"/>
                </a:solidFill>
                <a:latin typeface="Arial"/>
                <a:ea typeface="Arial"/>
                <a:cs typeface="Arial"/>
                <a:sym typeface="Arial"/>
              </a:defRPr>
            </a:lvl1pPr>
            <a:lvl2pPr indent="0" lvl="1" marL="0" algn="r">
              <a:spcBef>
                <a:spcPts val="0"/>
              </a:spcBef>
              <a:buNone/>
              <a:defRPr b="0" i="0" sz="1200">
                <a:solidFill>
                  <a:schemeClr val="dk1"/>
                </a:solidFill>
                <a:latin typeface="Arial"/>
                <a:ea typeface="Arial"/>
                <a:cs typeface="Arial"/>
                <a:sym typeface="Arial"/>
              </a:defRPr>
            </a:lvl2pPr>
            <a:lvl3pPr indent="0" lvl="2" marL="0" algn="r">
              <a:spcBef>
                <a:spcPts val="0"/>
              </a:spcBef>
              <a:buNone/>
              <a:defRPr b="0" i="0" sz="1200">
                <a:solidFill>
                  <a:schemeClr val="dk1"/>
                </a:solidFill>
                <a:latin typeface="Arial"/>
                <a:ea typeface="Arial"/>
                <a:cs typeface="Arial"/>
                <a:sym typeface="Arial"/>
              </a:defRPr>
            </a:lvl3pPr>
            <a:lvl4pPr indent="0" lvl="3" marL="0" algn="r">
              <a:spcBef>
                <a:spcPts val="0"/>
              </a:spcBef>
              <a:buNone/>
              <a:defRPr b="0" i="0" sz="1200">
                <a:solidFill>
                  <a:schemeClr val="dk1"/>
                </a:solidFill>
                <a:latin typeface="Arial"/>
                <a:ea typeface="Arial"/>
                <a:cs typeface="Arial"/>
                <a:sym typeface="Arial"/>
              </a:defRPr>
            </a:lvl4pPr>
            <a:lvl5pPr indent="0" lvl="4" marL="0" algn="r">
              <a:spcBef>
                <a:spcPts val="0"/>
              </a:spcBef>
              <a:buNone/>
              <a:defRPr b="0" i="0" sz="1200">
                <a:solidFill>
                  <a:schemeClr val="dk1"/>
                </a:solidFill>
                <a:latin typeface="Arial"/>
                <a:ea typeface="Arial"/>
                <a:cs typeface="Arial"/>
                <a:sym typeface="Arial"/>
              </a:defRPr>
            </a:lvl5pPr>
            <a:lvl6pPr indent="0" lvl="5" marL="0" algn="r">
              <a:spcBef>
                <a:spcPts val="0"/>
              </a:spcBef>
              <a:buNone/>
              <a:defRPr b="0" i="0" sz="1200">
                <a:solidFill>
                  <a:schemeClr val="dk1"/>
                </a:solidFill>
                <a:latin typeface="Arial"/>
                <a:ea typeface="Arial"/>
                <a:cs typeface="Arial"/>
                <a:sym typeface="Arial"/>
              </a:defRPr>
            </a:lvl6pPr>
            <a:lvl7pPr indent="0" lvl="6" marL="0" algn="r">
              <a:spcBef>
                <a:spcPts val="0"/>
              </a:spcBef>
              <a:buNone/>
              <a:defRPr b="0" i="0" sz="1200">
                <a:solidFill>
                  <a:schemeClr val="dk1"/>
                </a:solidFill>
                <a:latin typeface="Arial"/>
                <a:ea typeface="Arial"/>
                <a:cs typeface="Arial"/>
                <a:sym typeface="Arial"/>
              </a:defRPr>
            </a:lvl7pPr>
            <a:lvl8pPr indent="0" lvl="7" marL="0" algn="r">
              <a:spcBef>
                <a:spcPts val="0"/>
              </a:spcBef>
              <a:buNone/>
              <a:defRPr b="0" i="0" sz="1200">
                <a:solidFill>
                  <a:schemeClr val="dk1"/>
                </a:solidFill>
                <a:latin typeface="Arial"/>
                <a:ea typeface="Arial"/>
                <a:cs typeface="Arial"/>
                <a:sym typeface="Arial"/>
              </a:defRPr>
            </a:lvl8pPr>
            <a:lvl9pPr indent="0" lvl="8" marL="0" algn="r">
              <a:spcBef>
                <a:spcPts val="0"/>
              </a:spcBef>
              <a:buNone/>
              <a:defRPr b="0" i="0" sz="12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79" name="Google Shape;79;p14"/>
          <p:cNvSpPr/>
          <p:nvPr>
            <p:ph idx="2" type="pic"/>
          </p:nvPr>
        </p:nvSpPr>
        <p:spPr>
          <a:xfrm>
            <a:off x="7135813" y="1538846"/>
            <a:ext cx="4336800" cy="4342200"/>
          </a:xfrm>
          <a:prstGeom prst="rect">
            <a:avLst/>
          </a:prstGeom>
          <a:noFill/>
          <a:ln>
            <a:noFill/>
          </a:ln>
        </p:spPr>
      </p:sp>
      <p:sp>
        <p:nvSpPr>
          <p:cNvPr id="80" name="Google Shape;80;p14"/>
          <p:cNvSpPr txBox="1"/>
          <p:nvPr>
            <p:ph type="title"/>
          </p:nvPr>
        </p:nvSpPr>
        <p:spPr>
          <a:xfrm>
            <a:off x="838200" y="365125"/>
            <a:ext cx="10634400" cy="11652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14"/>
          <p:cNvSpPr txBox="1"/>
          <p:nvPr>
            <p:ph idx="1" type="body"/>
          </p:nvPr>
        </p:nvSpPr>
        <p:spPr>
          <a:xfrm>
            <a:off x="838199" y="1538847"/>
            <a:ext cx="6297600" cy="43509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14325" lvl="1" marL="914400" algn="l">
              <a:lnSpc>
                <a:spcPct val="90000"/>
              </a:lnSpc>
              <a:spcBef>
                <a:spcPts val="500"/>
              </a:spcBef>
              <a:spcAft>
                <a:spcPts val="0"/>
              </a:spcAft>
              <a:buSzPts val="135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285750" lvl="4" marL="2286000" algn="l">
              <a:lnSpc>
                <a:spcPct val="90000"/>
              </a:lnSpc>
              <a:spcBef>
                <a:spcPts val="500"/>
              </a:spcBef>
              <a:spcAft>
                <a:spcPts val="0"/>
              </a:spcAft>
              <a:buSzPts val="9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2" name="Google Shape;82;p14"/>
          <p:cNvSpPr txBox="1"/>
          <p:nvPr>
            <p:ph idx="11" type="ftr"/>
          </p:nvPr>
        </p:nvSpPr>
        <p:spPr>
          <a:xfrm>
            <a:off x="3518910" y="6327210"/>
            <a:ext cx="41148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gos">
  <p:cSld name="Logos">
    <p:spTree>
      <p:nvGrpSpPr>
        <p:cNvPr id="83" name="Shape 83"/>
        <p:cNvGrpSpPr/>
        <p:nvPr/>
      </p:nvGrpSpPr>
      <p:grpSpPr>
        <a:xfrm>
          <a:off x="0" y="0"/>
          <a:ext cx="0" cy="0"/>
          <a:chOff x="0" y="0"/>
          <a:chExt cx="0" cy="0"/>
        </a:xfrm>
      </p:grpSpPr>
      <p:sp>
        <p:nvSpPr>
          <p:cNvPr id="84" name="Google Shape;84;p15"/>
          <p:cNvSpPr/>
          <p:nvPr/>
        </p:nvSpPr>
        <p:spPr>
          <a:xfrm>
            <a:off x="0" y="0"/>
            <a:ext cx="578400" cy="6858000"/>
          </a:xfrm>
          <a:prstGeom prst="rect">
            <a:avLst/>
          </a:prstGeom>
          <a:gradFill>
            <a:gsLst>
              <a:gs pos="0">
                <a:schemeClr val="accent2"/>
              </a:gs>
              <a:gs pos="100000">
                <a:schemeClr val="accent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5" name="Google Shape;85;p15"/>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a:solidFill>
                  <a:schemeClr val="dk1"/>
                </a:solidFill>
                <a:latin typeface="Arial"/>
                <a:ea typeface="Arial"/>
                <a:cs typeface="Arial"/>
                <a:sym typeface="Arial"/>
              </a:defRPr>
            </a:lvl1pPr>
            <a:lvl2pPr indent="0" lvl="1" marL="0" algn="r">
              <a:spcBef>
                <a:spcPts val="0"/>
              </a:spcBef>
              <a:buNone/>
              <a:defRPr b="0" i="0" sz="1200">
                <a:solidFill>
                  <a:schemeClr val="dk1"/>
                </a:solidFill>
                <a:latin typeface="Arial"/>
                <a:ea typeface="Arial"/>
                <a:cs typeface="Arial"/>
                <a:sym typeface="Arial"/>
              </a:defRPr>
            </a:lvl2pPr>
            <a:lvl3pPr indent="0" lvl="2" marL="0" algn="r">
              <a:spcBef>
                <a:spcPts val="0"/>
              </a:spcBef>
              <a:buNone/>
              <a:defRPr b="0" i="0" sz="1200">
                <a:solidFill>
                  <a:schemeClr val="dk1"/>
                </a:solidFill>
                <a:latin typeface="Arial"/>
                <a:ea typeface="Arial"/>
                <a:cs typeface="Arial"/>
                <a:sym typeface="Arial"/>
              </a:defRPr>
            </a:lvl3pPr>
            <a:lvl4pPr indent="0" lvl="3" marL="0" algn="r">
              <a:spcBef>
                <a:spcPts val="0"/>
              </a:spcBef>
              <a:buNone/>
              <a:defRPr b="0" i="0" sz="1200">
                <a:solidFill>
                  <a:schemeClr val="dk1"/>
                </a:solidFill>
                <a:latin typeface="Arial"/>
                <a:ea typeface="Arial"/>
                <a:cs typeface="Arial"/>
                <a:sym typeface="Arial"/>
              </a:defRPr>
            </a:lvl4pPr>
            <a:lvl5pPr indent="0" lvl="4" marL="0" algn="r">
              <a:spcBef>
                <a:spcPts val="0"/>
              </a:spcBef>
              <a:buNone/>
              <a:defRPr b="0" i="0" sz="1200">
                <a:solidFill>
                  <a:schemeClr val="dk1"/>
                </a:solidFill>
                <a:latin typeface="Arial"/>
                <a:ea typeface="Arial"/>
                <a:cs typeface="Arial"/>
                <a:sym typeface="Arial"/>
              </a:defRPr>
            </a:lvl5pPr>
            <a:lvl6pPr indent="0" lvl="5" marL="0" algn="r">
              <a:spcBef>
                <a:spcPts val="0"/>
              </a:spcBef>
              <a:buNone/>
              <a:defRPr b="0" i="0" sz="1200">
                <a:solidFill>
                  <a:schemeClr val="dk1"/>
                </a:solidFill>
                <a:latin typeface="Arial"/>
                <a:ea typeface="Arial"/>
                <a:cs typeface="Arial"/>
                <a:sym typeface="Arial"/>
              </a:defRPr>
            </a:lvl6pPr>
            <a:lvl7pPr indent="0" lvl="6" marL="0" algn="r">
              <a:spcBef>
                <a:spcPts val="0"/>
              </a:spcBef>
              <a:buNone/>
              <a:defRPr b="0" i="0" sz="1200">
                <a:solidFill>
                  <a:schemeClr val="dk1"/>
                </a:solidFill>
                <a:latin typeface="Arial"/>
                <a:ea typeface="Arial"/>
                <a:cs typeface="Arial"/>
                <a:sym typeface="Arial"/>
              </a:defRPr>
            </a:lvl7pPr>
            <a:lvl8pPr indent="0" lvl="7" marL="0" algn="r">
              <a:spcBef>
                <a:spcPts val="0"/>
              </a:spcBef>
              <a:buNone/>
              <a:defRPr b="0" i="0" sz="1200">
                <a:solidFill>
                  <a:schemeClr val="dk1"/>
                </a:solidFill>
                <a:latin typeface="Arial"/>
                <a:ea typeface="Arial"/>
                <a:cs typeface="Arial"/>
                <a:sym typeface="Arial"/>
              </a:defRPr>
            </a:lvl8pPr>
            <a:lvl9pPr indent="0" lvl="8" marL="0" algn="r">
              <a:spcBef>
                <a:spcPts val="0"/>
              </a:spcBef>
              <a:buNone/>
              <a:defRPr b="0" i="0" sz="12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86" name="Google Shape;86;p15"/>
          <p:cNvSpPr/>
          <p:nvPr>
            <p:ph idx="2" type="pic"/>
          </p:nvPr>
        </p:nvSpPr>
        <p:spPr>
          <a:xfrm>
            <a:off x="838200" y="2124518"/>
            <a:ext cx="1578600" cy="1325700"/>
          </a:xfrm>
          <a:prstGeom prst="rect">
            <a:avLst/>
          </a:prstGeom>
          <a:noFill/>
          <a:ln>
            <a:noFill/>
          </a:ln>
        </p:spPr>
      </p:sp>
      <p:sp>
        <p:nvSpPr>
          <p:cNvPr id="87" name="Google Shape;87;p15"/>
          <p:cNvSpPr/>
          <p:nvPr>
            <p:ph idx="3" type="pic"/>
          </p:nvPr>
        </p:nvSpPr>
        <p:spPr>
          <a:xfrm>
            <a:off x="889060" y="3833017"/>
            <a:ext cx="1578600" cy="1325700"/>
          </a:xfrm>
          <a:prstGeom prst="rect">
            <a:avLst/>
          </a:prstGeom>
          <a:noFill/>
          <a:ln>
            <a:noFill/>
          </a:ln>
        </p:spPr>
      </p:sp>
      <p:sp>
        <p:nvSpPr>
          <p:cNvPr id="88" name="Google Shape;88;p15"/>
          <p:cNvSpPr/>
          <p:nvPr>
            <p:ph idx="4" type="pic"/>
          </p:nvPr>
        </p:nvSpPr>
        <p:spPr>
          <a:xfrm>
            <a:off x="2850977" y="3833017"/>
            <a:ext cx="1578600" cy="1325700"/>
          </a:xfrm>
          <a:prstGeom prst="rect">
            <a:avLst/>
          </a:prstGeom>
          <a:noFill/>
          <a:ln>
            <a:noFill/>
          </a:ln>
        </p:spPr>
      </p:sp>
      <p:sp>
        <p:nvSpPr>
          <p:cNvPr id="89" name="Google Shape;89;p15"/>
          <p:cNvSpPr/>
          <p:nvPr>
            <p:ph idx="5" type="pic"/>
          </p:nvPr>
        </p:nvSpPr>
        <p:spPr>
          <a:xfrm>
            <a:off x="4871056" y="3833017"/>
            <a:ext cx="1578600" cy="1325700"/>
          </a:xfrm>
          <a:prstGeom prst="rect">
            <a:avLst/>
          </a:prstGeom>
          <a:noFill/>
          <a:ln>
            <a:noFill/>
          </a:ln>
        </p:spPr>
      </p:sp>
      <p:sp>
        <p:nvSpPr>
          <p:cNvPr id="90" name="Google Shape;90;p15"/>
          <p:cNvSpPr/>
          <p:nvPr>
            <p:ph idx="6" type="pic"/>
          </p:nvPr>
        </p:nvSpPr>
        <p:spPr>
          <a:xfrm>
            <a:off x="6895560" y="3833017"/>
            <a:ext cx="1578600" cy="1325700"/>
          </a:xfrm>
          <a:prstGeom prst="rect">
            <a:avLst/>
          </a:prstGeom>
          <a:noFill/>
          <a:ln>
            <a:noFill/>
          </a:ln>
        </p:spPr>
      </p:sp>
      <p:sp>
        <p:nvSpPr>
          <p:cNvPr id="91" name="Google Shape;91;p15"/>
          <p:cNvSpPr/>
          <p:nvPr>
            <p:ph idx="7" type="pic"/>
          </p:nvPr>
        </p:nvSpPr>
        <p:spPr>
          <a:xfrm>
            <a:off x="8853051" y="3833017"/>
            <a:ext cx="1578600" cy="1325700"/>
          </a:xfrm>
          <a:prstGeom prst="rect">
            <a:avLst/>
          </a:prstGeom>
          <a:noFill/>
          <a:ln>
            <a:noFill/>
          </a:ln>
        </p:spPr>
      </p:sp>
      <p:sp>
        <p:nvSpPr>
          <p:cNvPr id="92" name="Google Shape;92;p15"/>
          <p:cNvSpPr/>
          <p:nvPr>
            <p:ph idx="8" type="pic"/>
          </p:nvPr>
        </p:nvSpPr>
        <p:spPr>
          <a:xfrm>
            <a:off x="8856977" y="2124518"/>
            <a:ext cx="1578600" cy="1325700"/>
          </a:xfrm>
          <a:prstGeom prst="rect">
            <a:avLst/>
          </a:prstGeom>
          <a:noFill/>
          <a:ln>
            <a:noFill/>
          </a:ln>
        </p:spPr>
      </p:sp>
      <p:sp>
        <p:nvSpPr>
          <p:cNvPr id="93" name="Google Shape;93;p15"/>
          <p:cNvSpPr/>
          <p:nvPr>
            <p:ph idx="9" type="pic"/>
          </p:nvPr>
        </p:nvSpPr>
        <p:spPr>
          <a:xfrm>
            <a:off x="6840445" y="2124518"/>
            <a:ext cx="1578600" cy="1325700"/>
          </a:xfrm>
          <a:prstGeom prst="rect">
            <a:avLst/>
          </a:prstGeom>
          <a:noFill/>
          <a:ln>
            <a:noFill/>
          </a:ln>
        </p:spPr>
      </p:sp>
      <p:sp>
        <p:nvSpPr>
          <p:cNvPr id="94" name="Google Shape;94;p15"/>
          <p:cNvSpPr/>
          <p:nvPr>
            <p:ph idx="13" type="pic"/>
          </p:nvPr>
        </p:nvSpPr>
        <p:spPr>
          <a:xfrm>
            <a:off x="4871056" y="2124518"/>
            <a:ext cx="1578600" cy="1325700"/>
          </a:xfrm>
          <a:prstGeom prst="rect">
            <a:avLst/>
          </a:prstGeom>
          <a:noFill/>
          <a:ln>
            <a:noFill/>
          </a:ln>
        </p:spPr>
      </p:sp>
      <p:sp>
        <p:nvSpPr>
          <p:cNvPr id="95" name="Google Shape;95;p15"/>
          <p:cNvSpPr/>
          <p:nvPr>
            <p:ph idx="14" type="pic"/>
          </p:nvPr>
        </p:nvSpPr>
        <p:spPr>
          <a:xfrm>
            <a:off x="2850977" y="2124518"/>
            <a:ext cx="1578600" cy="1325700"/>
          </a:xfrm>
          <a:prstGeom prst="rect">
            <a:avLst/>
          </a:prstGeom>
          <a:noFill/>
          <a:ln>
            <a:noFill/>
          </a:ln>
        </p:spPr>
      </p:sp>
      <p:sp>
        <p:nvSpPr>
          <p:cNvPr id="96" name="Google Shape;96;p1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7" name="Google Shape;97;p15"/>
          <p:cNvSpPr txBox="1"/>
          <p:nvPr>
            <p:ph idx="11" type="ftr"/>
          </p:nvPr>
        </p:nvSpPr>
        <p:spPr>
          <a:xfrm>
            <a:off x="3518910" y="6327210"/>
            <a:ext cx="41148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gos with Description">
  <p:cSld name="Logos with Description">
    <p:spTree>
      <p:nvGrpSpPr>
        <p:cNvPr id="98" name="Shape 98"/>
        <p:cNvGrpSpPr/>
        <p:nvPr/>
      </p:nvGrpSpPr>
      <p:grpSpPr>
        <a:xfrm>
          <a:off x="0" y="0"/>
          <a:ext cx="0" cy="0"/>
          <a:chOff x="0" y="0"/>
          <a:chExt cx="0" cy="0"/>
        </a:xfrm>
      </p:grpSpPr>
      <p:sp>
        <p:nvSpPr>
          <p:cNvPr id="99" name="Google Shape;99;p16"/>
          <p:cNvSpPr/>
          <p:nvPr/>
        </p:nvSpPr>
        <p:spPr>
          <a:xfrm>
            <a:off x="0" y="0"/>
            <a:ext cx="578400" cy="6858000"/>
          </a:xfrm>
          <a:prstGeom prst="rect">
            <a:avLst/>
          </a:prstGeom>
          <a:gradFill>
            <a:gsLst>
              <a:gs pos="0">
                <a:schemeClr val="accent2"/>
              </a:gs>
              <a:gs pos="100000">
                <a:schemeClr val="accent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0" name="Google Shape;100;p16"/>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a:solidFill>
                  <a:schemeClr val="dk1"/>
                </a:solidFill>
                <a:latin typeface="Arial"/>
                <a:ea typeface="Arial"/>
                <a:cs typeface="Arial"/>
                <a:sym typeface="Arial"/>
              </a:defRPr>
            </a:lvl1pPr>
            <a:lvl2pPr indent="0" lvl="1" marL="0" algn="r">
              <a:spcBef>
                <a:spcPts val="0"/>
              </a:spcBef>
              <a:buNone/>
              <a:defRPr b="0" i="0" sz="1200">
                <a:solidFill>
                  <a:schemeClr val="dk1"/>
                </a:solidFill>
                <a:latin typeface="Arial"/>
                <a:ea typeface="Arial"/>
                <a:cs typeface="Arial"/>
                <a:sym typeface="Arial"/>
              </a:defRPr>
            </a:lvl2pPr>
            <a:lvl3pPr indent="0" lvl="2" marL="0" algn="r">
              <a:spcBef>
                <a:spcPts val="0"/>
              </a:spcBef>
              <a:buNone/>
              <a:defRPr b="0" i="0" sz="1200">
                <a:solidFill>
                  <a:schemeClr val="dk1"/>
                </a:solidFill>
                <a:latin typeface="Arial"/>
                <a:ea typeface="Arial"/>
                <a:cs typeface="Arial"/>
                <a:sym typeface="Arial"/>
              </a:defRPr>
            </a:lvl3pPr>
            <a:lvl4pPr indent="0" lvl="3" marL="0" algn="r">
              <a:spcBef>
                <a:spcPts val="0"/>
              </a:spcBef>
              <a:buNone/>
              <a:defRPr b="0" i="0" sz="1200">
                <a:solidFill>
                  <a:schemeClr val="dk1"/>
                </a:solidFill>
                <a:latin typeface="Arial"/>
                <a:ea typeface="Arial"/>
                <a:cs typeface="Arial"/>
                <a:sym typeface="Arial"/>
              </a:defRPr>
            </a:lvl4pPr>
            <a:lvl5pPr indent="0" lvl="4" marL="0" algn="r">
              <a:spcBef>
                <a:spcPts val="0"/>
              </a:spcBef>
              <a:buNone/>
              <a:defRPr b="0" i="0" sz="1200">
                <a:solidFill>
                  <a:schemeClr val="dk1"/>
                </a:solidFill>
                <a:latin typeface="Arial"/>
                <a:ea typeface="Arial"/>
                <a:cs typeface="Arial"/>
                <a:sym typeface="Arial"/>
              </a:defRPr>
            </a:lvl5pPr>
            <a:lvl6pPr indent="0" lvl="5" marL="0" algn="r">
              <a:spcBef>
                <a:spcPts val="0"/>
              </a:spcBef>
              <a:buNone/>
              <a:defRPr b="0" i="0" sz="1200">
                <a:solidFill>
                  <a:schemeClr val="dk1"/>
                </a:solidFill>
                <a:latin typeface="Arial"/>
                <a:ea typeface="Arial"/>
                <a:cs typeface="Arial"/>
                <a:sym typeface="Arial"/>
              </a:defRPr>
            </a:lvl6pPr>
            <a:lvl7pPr indent="0" lvl="6" marL="0" algn="r">
              <a:spcBef>
                <a:spcPts val="0"/>
              </a:spcBef>
              <a:buNone/>
              <a:defRPr b="0" i="0" sz="1200">
                <a:solidFill>
                  <a:schemeClr val="dk1"/>
                </a:solidFill>
                <a:latin typeface="Arial"/>
                <a:ea typeface="Arial"/>
                <a:cs typeface="Arial"/>
                <a:sym typeface="Arial"/>
              </a:defRPr>
            </a:lvl7pPr>
            <a:lvl8pPr indent="0" lvl="7" marL="0" algn="r">
              <a:spcBef>
                <a:spcPts val="0"/>
              </a:spcBef>
              <a:buNone/>
              <a:defRPr b="0" i="0" sz="1200">
                <a:solidFill>
                  <a:schemeClr val="dk1"/>
                </a:solidFill>
                <a:latin typeface="Arial"/>
                <a:ea typeface="Arial"/>
                <a:cs typeface="Arial"/>
                <a:sym typeface="Arial"/>
              </a:defRPr>
            </a:lvl8pPr>
            <a:lvl9pPr indent="0" lvl="8" marL="0" algn="r">
              <a:spcBef>
                <a:spcPts val="0"/>
              </a:spcBef>
              <a:buNone/>
              <a:defRPr b="0" i="0" sz="12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01" name="Google Shape;101;p16"/>
          <p:cNvSpPr/>
          <p:nvPr>
            <p:ph idx="2" type="pic"/>
          </p:nvPr>
        </p:nvSpPr>
        <p:spPr>
          <a:xfrm>
            <a:off x="838200" y="2124518"/>
            <a:ext cx="1578600" cy="1325700"/>
          </a:xfrm>
          <a:prstGeom prst="rect">
            <a:avLst/>
          </a:prstGeom>
          <a:noFill/>
          <a:ln>
            <a:noFill/>
          </a:ln>
        </p:spPr>
      </p:sp>
      <p:sp>
        <p:nvSpPr>
          <p:cNvPr id="102" name="Google Shape;102;p16"/>
          <p:cNvSpPr/>
          <p:nvPr>
            <p:ph idx="3" type="pic"/>
          </p:nvPr>
        </p:nvSpPr>
        <p:spPr>
          <a:xfrm>
            <a:off x="889060" y="4211294"/>
            <a:ext cx="1578600" cy="1325700"/>
          </a:xfrm>
          <a:prstGeom prst="rect">
            <a:avLst/>
          </a:prstGeom>
          <a:noFill/>
          <a:ln>
            <a:noFill/>
          </a:ln>
        </p:spPr>
      </p:sp>
      <p:sp>
        <p:nvSpPr>
          <p:cNvPr id="103" name="Google Shape;103;p16"/>
          <p:cNvSpPr/>
          <p:nvPr>
            <p:ph idx="4" type="pic"/>
          </p:nvPr>
        </p:nvSpPr>
        <p:spPr>
          <a:xfrm>
            <a:off x="2850977" y="4211294"/>
            <a:ext cx="1578600" cy="1325700"/>
          </a:xfrm>
          <a:prstGeom prst="rect">
            <a:avLst/>
          </a:prstGeom>
          <a:noFill/>
          <a:ln>
            <a:noFill/>
          </a:ln>
        </p:spPr>
      </p:sp>
      <p:sp>
        <p:nvSpPr>
          <p:cNvPr id="104" name="Google Shape;104;p16"/>
          <p:cNvSpPr/>
          <p:nvPr>
            <p:ph idx="5" type="pic"/>
          </p:nvPr>
        </p:nvSpPr>
        <p:spPr>
          <a:xfrm>
            <a:off x="4871056" y="4211294"/>
            <a:ext cx="1578600" cy="1325700"/>
          </a:xfrm>
          <a:prstGeom prst="rect">
            <a:avLst/>
          </a:prstGeom>
          <a:noFill/>
          <a:ln>
            <a:noFill/>
          </a:ln>
        </p:spPr>
      </p:sp>
      <p:sp>
        <p:nvSpPr>
          <p:cNvPr id="105" name="Google Shape;105;p16"/>
          <p:cNvSpPr/>
          <p:nvPr>
            <p:ph idx="6" type="pic"/>
          </p:nvPr>
        </p:nvSpPr>
        <p:spPr>
          <a:xfrm>
            <a:off x="6895560" y="4211294"/>
            <a:ext cx="1578600" cy="1325700"/>
          </a:xfrm>
          <a:prstGeom prst="rect">
            <a:avLst/>
          </a:prstGeom>
          <a:noFill/>
          <a:ln>
            <a:noFill/>
          </a:ln>
        </p:spPr>
      </p:sp>
      <p:sp>
        <p:nvSpPr>
          <p:cNvPr id="106" name="Google Shape;106;p16"/>
          <p:cNvSpPr/>
          <p:nvPr>
            <p:ph idx="7" type="pic"/>
          </p:nvPr>
        </p:nvSpPr>
        <p:spPr>
          <a:xfrm>
            <a:off x="8853051" y="4211294"/>
            <a:ext cx="1578600" cy="1325700"/>
          </a:xfrm>
          <a:prstGeom prst="rect">
            <a:avLst/>
          </a:prstGeom>
          <a:noFill/>
          <a:ln>
            <a:noFill/>
          </a:ln>
        </p:spPr>
      </p:sp>
      <p:sp>
        <p:nvSpPr>
          <p:cNvPr id="107" name="Google Shape;107;p16"/>
          <p:cNvSpPr/>
          <p:nvPr>
            <p:ph idx="8" type="pic"/>
          </p:nvPr>
        </p:nvSpPr>
        <p:spPr>
          <a:xfrm>
            <a:off x="8856977" y="2124518"/>
            <a:ext cx="1578600" cy="1325700"/>
          </a:xfrm>
          <a:prstGeom prst="rect">
            <a:avLst/>
          </a:prstGeom>
          <a:noFill/>
          <a:ln>
            <a:noFill/>
          </a:ln>
        </p:spPr>
      </p:sp>
      <p:sp>
        <p:nvSpPr>
          <p:cNvPr id="108" name="Google Shape;108;p16"/>
          <p:cNvSpPr/>
          <p:nvPr>
            <p:ph idx="9" type="pic"/>
          </p:nvPr>
        </p:nvSpPr>
        <p:spPr>
          <a:xfrm>
            <a:off x="6840445" y="2124518"/>
            <a:ext cx="1578600" cy="1325700"/>
          </a:xfrm>
          <a:prstGeom prst="rect">
            <a:avLst/>
          </a:prstGeom>
          <a:noFill/>
          <a:ln>
            <a:noFill/>
          </a:ln>
        </p:spPr>
      </p:sp>
      <p:sp>
        <p:nvSpPr>
          <p:cNvPr id="109" name="Google Shape;109;p16"/>
          <p:cNvSpPr/>
          <p:nvPr>
            <p:ph idx="13" type="pic"/>
          </p:nvPr>
        </p:nvSpPr>
        <p:spPr>
          <a:xfrm>
            <a:off x="4871056" y="2124518"/>
            <a:ext cx="1578600" cy="1325700"/>
          </a:xfrm>
          <a:prstGeom prst="rect">
            <a:avLst/>
          </a:prstGeom>
          <a:noFill/>
          <a:ln>
            <a:noFill/>
          </a:ln>
        </p:spPr>
      </p:sp>
      <p:sp>
        <p:nvSpPr>
          <p:cNvPr id="110" name="Google Shape;110;p16"/>
          <p:cNvSpPr/>
          <p:nvPr>
            <p:ph idx="14" type="pic"/>
          </p:nvPr>
        </p:nvSpPr>
        <p:spPr>
          <a:xfrm>
            <a:off x="2850977" y="2124518"/>
            <a:ext cx="1578600" cy="1325700"/>
          </a:xfrm>
          <a:prstGeom prst="rect">
            <a:avLst/>
          </a:prstGeom>
          <a:noFill/>
          <a:ln>
            <a:noFill/>
          </a:ln>
        </p:spPr>
      </p:sp>
      <p:sp>
        <p:nvSpPr>
          <p:cNvPr id="111" name="Google Shape;111;p16"/>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2" name="Google Shape;112;p16"/>
          <p:cNvSpPr txBox="1"/>
          <p:nvPr>
            <p:ph idx="11" type="ftr"/>
          </p:nvPr>
        </p:nvSpPr>
        <p:spPr>
          <a:xfrm>
            <a:off x="3518910" y="6327210"/>
            <a:ext cx="41148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16"/>
          <p:cNvSpPr txBox="1"/>
          <p:nvPr>
            <p:ph idx="1" type="body"/>
          </p:nvPr>
        </p:nvSpPr>
        <p:spPr>
          <a:xfrm>
            <a:off x="838200" y="3592513"/>
            <a:ext cx="1578000" cy="29220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SzPts val="1200"/>
              <a:buNone/>
              <a:defRPr sz="1200"/>
            </a:lvl1pPr>
            <a:lvl2pPr indent="-280987" lvl="1" marL="914400" algn="l">
              <a:lnSpc>
                <a:spcPct val="90000"/>
              </a:lnSpc>
              <a:spcBef>
                <a:spcPts val="500"/>
              </a:spcBef>
              <a:spcAft>
                <a:spcPts val="0"/>
              </a:spcAft>
              <a:buSzPts val="825"/>
              <a:buChar char="•"/>
              <a:defRPr sz="1100"/>
            </a:lvl2pPr>
            <a:lvl3pPr indent="-295275" lvl="2" marL="1371600" algn="l">
              <a:lnSpc>
                <a:spcPct val="90000"/>
              </a:lnSpc>
              <a:spcBef>
                <a:spcPts val="500"/>
              </a:spcBef>
              <a:spcAft>
                <a:spcPts val="0"/>
              </a:spcAft>
              <a:buSzPts val="1050"/>
              <a:buChar char="◦"/>
              <a:defRPr sz="1050"/>
            </a:lvl3pPr>
            <a:lvl4pPr indent="-292100" lvl="3" marL="1828800" algn="l">
              <a:lnSpc>
                <a:spcPct val="90000"/>
              </a:lnSpc>
              <a:spcBef>
                <a:spcPts val="500"/>
              </a:spcBef>
              <a:spcAft>
                <a:spcPts val="0"/>
              </a:spcAft>
              <a:buSzPts val="1000"/>
              <a:buChar char="▪"/>
              <a:defRPr sz="1000"/>
            </a:lvl4pPr>
            <a:lvl5pPr indent="-260350" lvl="4" marL="2286000" algn="l">
              <a:lnSpc>
                <a:spcPct val="90000"/>
              </a:lnSpc>
              <a:spcBef>
                <a:spcPts val="500"/>
              </a:spcBef>
              <a:spcAft>
                <a:spcPts val="0"/>
              </a:spcAft>
              <a:buSzPts val="500"/>
              <a:buChar char="□"/>
              <a:defRPr sz="10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4" name="Google Shape;114;p16"/>
          <p:cNvSpPr txBox="1"/>
          <p:nvPr>
            <p:ph idx="15" type="body"/>
          </p:nvPr>
        </p:nvSpPr>
        <p:spPr>
          <a:xfrm>
            <a:off x="2850978" y="3585369"/>
            <a:ext cx="1578600" cy="29220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SzPts val="1200"/>
              <a:buNone/>
              <a:defRPr sz="1200"/>
            </a:lvl1pPr>
            <a:lvl2pPr indent="-280987" lvl="1" marL="914400" algn="l">
              <a:lnSpc>
                <a:spcPct val="90000"/>
              </a:lnSpc>
              <a:spcBef>
                <a:spcPts val="500"/>
              </a:spcBef>
              <a:spcAft>
                <a:spcPts val="0"/>
              </a:spcAft>
              <a:buSzPts val="825"/>
              <a:buChar char="•"/>
              <a:defRPr sz="1100"/>
            </a:lvl2pPr>
            <a:lvl3pPr indent="-295275" lvl="2" marL="1371600" algn="l">
              <a:lnSpc>
                <a:spcPct val="90000"/>
              </a:lnSpc>
              <a:spcBef>
                <a:spcPts val="500"/>
              </a:spcBef>
              <a:spcAft>
                <a:spcPts val="0"/>
              </a:spcAft>
              <a:buSzPts val="1050"/>
              <a:buChar char="◦"/>
              <a:defRPr sz="1050"/>
            </a:lvl3pPr>
            <a:lvl4pPr indent="-292100" lvl="3" marL="1828800" algn="l">
              <a:lnSpc>
                <a:spcPct val="90000"/>
              </a:lnSpc>
              <a:spcBef>
                <a:spcPts val="500"/>
              </a:spcBef>
              <a:spcAft>
                <a:spcPts val="0"/>
              </a:spcAft>
              <a:buSzPts val="1000"/>
              <a:buChar char="▪"/>
              <a:defRPr sz="1000"/>
            </a:lvl4pPr>
            <a:lvl5pPr indent="-260350" lvl="4" marL="2286000" algn="l">
              <a:lnSpc>
                <a:spcPct val="90000"/>
              </a:lnSpc>
              <a:spcBef>
                <a:spcPts val="500"/>
              </a:spcBef>
              <a:spcAft>
                <a:spcPts val="0"/>
              </a:spcAft>
              <a:buSzPts val="500"/>
              <a:buChar char="□"/>
              <a:defRPr sz="10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5" name="Google Shape;115;p16"/>
          <p:cNvSpPr txBox="1"/>
          <p:nvPr>
            <p:ph idx="16" type="body"/>
          </p:nvPr>
        </p:nvSpPr>
        <p:spPr>
          <a:xfrm>
            <a:off x="4827667" y="3592513"/>
            <a:ext cx="1578000" cy="29220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SzPts val="1200"/>
              <a:buNone/>
              <a:defRPr sz="1200"/>
            </a:lvl1pPr>
            <a:lvl2pPr indent="-280987" lvl="1" marL="914400" algn="l">
              <a:lnSpc>
                <a:spcPct val="90000"/>
              </a:lnSpc>
              <a:spcBef>
                <a:spcPts val="500"/>
              </a:spcBef>
              <a:spcAft>
                <a:spcPts val="0"/>
              </a:spcAft>
              <a:buSzPts val="825"/>
              <a:buChar char="•"/>
              <a:defRPr sz="1100"/>
            </a:lvl2pPr>
            <a:lvl3pPr indent="-295275" lvl="2" marL="1371600" algn="l">
              <a:lnSpc>
                <a:spcPct val="90000"/>
              </a:lnSpc>
              <a:spcBef>
                <a:spcPts val="500"/>
              </a:spcBef>
              <a:spcAft>
                <a:spcPts val="0"/>
              </a:spcAft>
              <a:buSzPts val="1050"/>
              <a:buChar char="◦"/>
              <a:defRPr sz="1050"/>
            </a:lvl3pPr>
            <a:lvl4pPr indent="-292100" lvl="3" marL="1828800" algn="l">
              <a:lnSpc>
                <a:spcPct val="90000"/>
              </a:lnSpc>
              <a:spcBef>
                <a:spcPts val="500"/>
              </a:spcBef>
              <a:spcAft>
                <a:spcPts val="0"/>
              </a:spcAft>
              <a:buSzPts val="1000"/>
              <a:buChar char="▪"/>
              <a:defRPr sz="1000"/>
            </a:lvl4pPr>
            <a:lvl5pPr indent="-260350" lvl="4" marL="2286000" algn="l">
              <a:lnSpc>
                <a:spcPct val="90000"/>
              </a:lnSpc>
              <a:spcBef>
                <a:spcPts val="500"/>
              </a:spcBef>
              <a:spcAft>
                <a:spcPts val="0"/>
              </a:spcAft>
              <a:buSzPts val="500"/>
              <a:buChar char="□"/>
              <a:defRPr sz="10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6" name="Google Shape;116;p16"/>
          <p:cNvSpPr txBox="1"/>
          <p:nvPr>
            <p:ph idx="17" type="body"/>
          </p:nvPr>
        </p:nvSpPr>
        <p:spPr>
          <a:xfrm>
            <a:off x="6840445" y="3585369"/>
            <a:ext cx="1578600" cy="29220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SzPts val="1200"/>
              <a:buNone/>
              <a:defRPr sz="1200"/>
            </a:lvl1pPr>
            <a:lvl2pPr indent="-280987" lvl="1" marL="914400" algn="l">
              <a:lnSpc>
                <a:spcPct val="90000"/>
              </a:lnSpc>
              <a:spcBef>
                <a:spcPts val="500"/>
              </a:spcBef>
              <a:spcAft>
                <a:spcPts val="0"/>
              </a:spcAft>
              <a:buSzPts val="825"/>
              <a:buChar char="•"/>
              <a:defRPr sz="1100"/>
            </a:lvl2pPr>
            <a:lvl3pPr indent="-295275" lvl="2" marL="1371600" algn="l">
              <a:lnSpc>
                <a:spcPct val="90000"/>
              </a:lnSpc>
              <a:spcBef>
                <a:spcPts val="500"/>
              </a:spcBef>
              <a:spcAft>
                <a:spcPts val="0"/>
              </a:spcAft>
              <a:buSzPts val="1050"/>
              <a:buChar char="◦"/>
              <a:defRPr sz="1050"/>
            </a:lvl3pPr>
            <a:lvl4pPr indent="-292100" lvl="3" marL="1828800" algn="l">
              <a:lnSpc>
                <a:spcPct val="90000"/>
              </a:lnSpc>
              <a:spcBef>
                <a:spcPts val="500"/>
              </a:spcBef>
              <a:spcAft>
                <a:spcPts val="0"/>
              </a:spcAft>
              <a:buSzPts val="1000"/>
              <a:buChar char="▪"/>
              <a:defRPr sz="1000"/>
            </a:lvl4pPr>
            <a:lvl5pPr indent="-260350" lvl="4" marL="2286000" algn="l">
              <a:lnSpc>
                <a:spcPct val="90000"/>
              </a:lnSpc>
              <a:spcBef>
                <a:spcPts val="500"/>
              </a:spcBef>
              <a:spcAft>
                <a:spcPts val="0"/>
              </a:spcAft>
              <a:buSzPts val="500"/>
              <a:buChar char="□"/>
              <a:defRPr sz="10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7" name="Google Shape;117;p16"/>
          <p:cNvSpPr txBox="1"/>
          <p:nvPr>
            <p:ph idx="18" type="body"/>
          </p:nvPr>
        </p:nvSpPr>
        <p:spPr>
          <a:xfrm>
            <a:off x="8853051" y="3585369"/>
            <a:ext cx="1578600" cy="29220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SzPts val="1200"/>
              <a:buNone/>
              <a:defRPr sz="1200"/>
            </a:lvl1pPr>
            <a:lvl2pPr indent="-280987" lvl="1" marL="914400" algn="l">
              <a:lnSpc>
                <a:spcPct val="90000"/>
              </a:lnSpc>
              <a:spcBef>
                <a:spcPts val="500"/>
              </a:spcBef>
              <a:spcAft>
                <a:spcPts val="0"/>
              </a:spcAft>
              <a:buSzPts val="825"/>
              <a:buChar char="•"/>
              <a:defRPr sz="1100"/>
            </a:lvl2pPr>
            <a:lvl3pPr indent="-295275" lvl="2" marL="1371600" algn="l">
              <a:lnSpc>
                <a:spcPct val="90000"/>
              </a:lnSpc>
              <a:spcBef>
                <a:spcPts val="500"/>
              </a:spcBef>
              <a:spcAft>
                <a:spcPts val="0"/>
              </a:spcAft>
              <a:buSzPts val="1050"/>
              <a:buChar char="◦"/>
              <a:defRPr sz="1050"/>
            </a:lvl3pPr>
            <a:lvl4pPr indent="-292100" lvl="3" marL="1828800" algn="l">
              <a:lnSpc>
                <a:spcPct val="90000"/>
              </a:lnSpc>
              <a:spcBef>
                <a:spcPts val="500"/>
              </a:spcBef>
              <a:spcAft>
                <a:spcPts val="0"/>
              </a:spcAft>
              <a:buSzPts val="1000"/>
              <a:buChar char="▪"/>
              <a:defRPr sz="1000"/>
            </a:lvl4pPr>
            <a:lvl5pPr indent="-260350" lvl="4" marL="2286000" algn="l">
              <a:lnSpc>
                <a:spcPct val="90000"/>
              </a:lnSpc>
              <a:spcBef>
                <a:spcPts val="500"/>
              </a:spcBef>
              <a:spcAft>
                <a:spcPts val="0"/>
              </a:spcAft>
              <a:buSzPts val="500"/>
              <a:buChar char="□"/>
              <a:defRPr sz="10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8" name="Google Shape;118;p16"/>
          <p:cNvSpPr txBox="1"/>
          <p:nvPr>
            <p:ph idx="19" type="body"/>
          </p:nvPr>
        </p:nvSpPr>
        <p:spPr>
          <a:xfrm>
            <a:off x="889060" y="5724632"/>
            <a:ext cx="1578000" cy="29220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SzPts val="1200"/>
              <a:buNone/>
              <a:defRPr sz="1200"/>
            </a:lvl1pPr>
            <a:lvl2pPr indent="-280987" lvl="1" marL="914400" algn="l">
              <a:lnSpc>
                <a:spcPct val="90000"/>
              </a:lnSpc>
              <a:spcBef>
                <a:spcPts val="500"/>
              </a:spcBef>
              <a:spcAft>
                <a:spcPts val="0"/>
              </a:spcAft>
              <a:buSzPts val="825"/>
              <a:buChar char="•"/>
              <a:defRPr sz="1100"/>
            </a:lvl2pPr>
            <a:lvl3pPr indent="-295275" lvl="2" marL="1371600" algn="l">
              <a:lnSpc>
                <a:spcPct val="90000"/>
              </a:lnSpc>
              <a:spcBef>
                <a:spcPts val="500"/>
              </a:spcBef>
              <a:spcAft>
                <a:spcPts val="0"/>
              </a:spcAft>
              <a:buSzPts val="1050"/>
              <a:buChar char="◦"/>
              <a:defRPr sz="1050"/>
            </a:lvl3pPr>
            <a:lvl4pPr indent="-292100" lvl="3" marL="1828800" algn="l">
              <a:lnSpc>
                <a:spcPct val="90000"/>
              </a:lnSpc>
              <a:spcBef>
                <a:spcPts val="500"/>
              </a:spcBef>
              <a:spcAft>
                <a:spcPts val="0"/>
              </a:spcAft>
              <a:buSzPts val="1000"/>
              <a:buChar char="▪"/>
              <a:defRPr sz="1000"/>
            </a:lvl4pPr>
            <a:lvl5pPr indent="-260350" lvl="4" marL="2286000" algn="l">
              <a:lnSpc>
                <a:spcPct val="90000"/>
              </a:lnSpc>
              <a:spcBef>
                <a:spcPts val="500"/>
              </a:spcBef>
              <a:spcAft>
                <a:spcPts val="0"/>
              </a:spcAft>
              <a:buSzPts val="500"/>
              <a:buChar char="□"/>
              <a:defRPr sz="10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9" name="Google Shape;119;p16"/>
          <p:cNvSpPr txBox="1"/>
          <p:nvPr>
            <p:ph idx="20" type="body"/>
          </p:nvPr>
        </p:nvSpPr>
        <p:spPr>
          <a:xfrm>
            <a:off x="2901838" y="5717488"/>
            <a:ext cx="1578600" cy="29220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SzPts val="1200"/>
              <a:buNone/>
              <a:defRPr sz="1200"/>
            </a:lvl1pPr>
            <a:lvl2pPr indent="-280987" lvl="1" marL="914400" algn="l">
              <a:lnSpc>
                <a:spcPct val="90000"/>
              </a:lnSpc>
              <a:spcBef>
                <a:spcPts val="500"/>
              </a:spcBef>
              <a:spcAft>
                <a:spcPts val="0"/>
              </a:spcAft>
              <a:buSzPts val="825"/>
              <a:buChar char="•"/>
              <a:defRPr sz="1100"/>
            </a:lvl2pPr>
            <a:lvl3pPr indent="-295275" lvl="2" marL="1371600" algn="l">
              <a:lnSpc>
                <a:spcPct val="90000"/>
              </a:lnSpc>
              <a:spcBef>
                <a:spcPts val="500"/>
              </a:spcBef>
              <a:spcAft>
                <a:spcPts val="0"/>
              </a:spcAft>
              <a:buSzPts val="1050"/>
              <a:buChar char="◦"/>
              <a:defRPr sz="1050"/>
            </a:lvl3pPr>
            <a:lvl4pPr indent="-292100" lvl="3" marL="1828800" algn="l">
              <a:lnSpc>
                <a:spcPct val="90000"/>
              </a:lnSpc>
              <a:spcBef>
                <a:spcPts val="500"/>
              </a:spcBef>
              <a:spcAft>
                <a:spcPts val="0"/>
              </a:spcAft>
              <a:buSzPts val="1000"/>
              <a:buChar char="▪"/>
              <a:defRPr sz="1000"/>
            </a:lvl4pPr>
            <a:lvl5pPr indent="-260350" lvl="4" marL="2286000" algn="l">
              <a:lnSpc>
                <a:spcPct val="90000"/>
              </a:lnSpc>
              <a:spcBef>
                <a:spcPts val="500"/>
              </a:spcBef>
              <a:spcAft>
                <a:spcPts val="0"/>
              </a:spcAft>
              <a:buSzPts val="500"/>
              <a:buChar char="□"/>
              <a:defRPr sz="10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0" name="Google Shape;120;p16"/>
          <p:cNvSpPr txBox="1"/>
          <p:nvPr>
            <p:ph idx="21" type="body"/>
          </p:nvPr>
        </p:nvSpPr>
        <p:spPr>
          <a:xfrm>
            <a:off x="4878527" y="5724632"/>
            <a:ext cx="1578000" cy="29220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SzPts val="1200"/>
              <a:buNone/>
              <a:defRPr sz="1200"/>
            </a:lvl1pPr>
            <a:lvl2pPr indent="-280987" lvl="1" marL="914400" algn="l">
              <a:lnSpc>
                <a:spcPct val="90000"/>
              </a:lnSpc>
              <a:spcBef>
                <a:spcPts val="500"/>
              </a:spcBef>
              <a:spcAft>
                <a:spcPts val="0"/>
              </a:spcAft>
              <a:buSzPts val="825"/>
              <a:buChar char="•"/>
              <a:defRPr sz="1100"/>
            </a:lvl2pPr>
            <a:lvl3pPr indent="-295275" lvl="2" marL="1371600" algn="l">
              <a:lnSpc>
                <a:spcPct val="90000"/>
              </a:lnSpc>
              <a:spcBef>
                <a:spcPts val="500"/>
              </a:spcBef>
              <a:spcAft>
                <a:spcPts val="0"/>
              </a:spcAft>
              <a:buSzPts val="1050"/>
              <a:buChar char="◦"/>
              <a:defRPr sz="1050"/>
            </a:lvl3pPr>
            <a:lvl4pPr indent="-292100" lvl="3" marL="1828800" algn="l">
              <a:lnSpc>
                <a:spcPct val="90000"/>
              </a:lnSpc>
              <a:spcBef>
                <a:spcPts val="500"/>
              </a:spcBef>
              <a:spcAft>
                <a:spcPts val="0"/>
              </a:spcAft>
              <a:buSzPts val="1000"/>
              <a:buChar char="▪"/>
              <a:defRPr sz="1000"/>
            </a:lvl4pPr>
            <a:lvl5pPr indent="-260350" lvl="4" marL="2286000" algn="l">
              <a:lnSpc>
                <a:spcPct val="90000"/>
              </a:lnSpc>
              <a:spcBef>
                <a:spcPts val="500"/>
              </a:spcBef>
              <a:spcAft>
                <a:spcPts val="0"/>
              </a:spcAft>
              <a:buSzPts val="500"/>
              <a:buChar char="□"/>
              <a:defRPr sz="10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1" name="Google Shape;121;p16"/>
          <p:cNvSpPr txBox="1"/>
          <p:nvPr>
            <p:ph idx="22" type="body"/>
          </p:nvPr>
        </p:nvSpPr>
        <p:spPr>
          <a:xfrm>
            <a:off x="6891305" y="5717488"/>
            <a:ext cx="1578600" cy="29220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SzPts val="1200"/>
              <a:buNone/>
              <a:defRPr sz="1200"/>
            </a:lvl1pPr>
            <a:lvl2pPr indent="-280987" lvl="1" marL="914400" algn="l">
              <a:lnSpc>
                <a:spcPct val="90000"/>
              </a:lnSpc>
              <a:spcBef>
                <a:spcPts val="500"/>
              </a:spcBef>
              <a:spcAft>
                <a:spcPts val="0"/>
              </a:spcAft>
              <a:buSzPts val="825"/>
              <a:buChar char="•"/>
              <a:defRPr sz="1100"/>
            </a:lvl2pPr>
            <a:lvl3pPr indent="-295275" lvl="2" marL="1371600" algn="l">
              <a:lnSpc>
                <a:spcPct val="90000"/>
              </a:lnSpc>
              <a:spcBef>
                <a:spcPts val="500"/>
              </a:spcBef>
              <a:spcAft>
                <a:spcPts val="0"/>
              </a:spcAft>
              <a:buSzPts val="1050"/>
              <a:buChar char="◦"/>
              <a:defRPr sz="1050"/>
            </a:lvl3pPr>
            <a:lvl4pPr indent="-292100" lvl="3" marL="1828800" algn="l">
              <a:lnSpc>
                <a:spcPct val="90000"/>
              </a:lnSpc>
              <a:spcBef>
                <a:spcPts val="500"/>
              </a:spcBef>
              <a:spcAft>
                <a:spcPts val="0"/>
              </a:spcAft>
              <a:buSzPts val="1000"/>
              <a:buChar char="▪"/>
              <a:defRPr sz="1000"/>
            </a:lvl4pPr>
            <a:lvl5pPr indent="-260350" lvl="4" marL="2286000" algn="l">
              <a:lnSpc>
                <a:spcPct val="90000"/>
              </a:lnSpc>
              <a:spcBef>
                <a:spcPts val="500"/>
              </a:spcBef>
              <a:spcAft>
                <a:spcPts val="0"/>
              </a:spcAft>
              <a:buSzPts val="500"/>
              <a:buChar char="□"/>
              <a:defRPr sz="10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2" name="Google Shape;122;p16"/>
          <p:cNvSpPr txBox="1"/>
          <p:nvPr>
            <p:ph idx="23" type="body"/>
          </p:nvPr>
        </p:nvSpPr>
        <p:spPr>
          <a:xfrm>
            <a:off x="8903911" y="5717488"/>
            <a:ext cx="1578600" cy="29220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SzPts val="1200"/>
              <a:buNone/>
              <a:defRPr sz="1200"/>
            </a:lvl1pPr>
            <a:lvl2pPr indent="-280987" lvl="1" marL="914400" algn="l">
              <a:lnSpc>
                <a:spcPct val="90000"/>
              </a:lnSpc>
              <a:spcBef>
                <a:spcPts val="500"/>
              </a:spcBef>
              <a:spcAft>
                <a:spcPts val="0"/>
              </a:spcAft>
              <a:buSzPts val="825"/>
              <a:buChar char="•"/>
              <a:defRPr sz="1100"/>
            </a:lvl2pPr>
            <a:lvl3pPr indent="-295275" lvl="2" marL="1371600" algn="l">
              <a:lnSpc>
                <a:spcPct val="90000"/>
              </a:lnSpc>
              <a:spcBef>
                <a:spcPts val="500"/>
              </a:spcBef>
              <a:spcAft>
                <a:spcPts val="0"/>
              </a:spcAft>
              <a:buSzPts val="1050"/>
              <a:buChar char="◦"/>
              <a:defRPr sz="1050"/>
            </a:lvl3pPr>
            <a:lvl4pPr indent="-292100" lvl="3" marL="1828800" algn="l">
              <a:lnSpc>
                <a:spcPct val="90000"/>
              </a:lnSpc>
              <a:spcBef>
                <a:spcPts val="500"/>
              </a:spcBef>
              <a:spcAft>
                <a:spcPts val="0"/>
              </a:spcAft>
              <a:buSzPts val="1000"/>
              <a:buChar char="▪"/>
              <a:defRPr sz="1000"/>
            </a:lvl4pPr>
            <a:lvl5pPr indent="-260350" lvl="4" marL="2286000" algn="l">
              <a:lnSpc>
                <a:spcPct val="90000"/>
              </a:lnSpc>
              <a:spcBef>
                <a:spcPts val="500"/>
              </a:spcBef>
              <a:spcAft>
                <a:spcPts val="0"/>
              </a:spcAft>
              <a:buSzPts val="500"/>
              <a:buChar char="□"/>
              <a:defRPr sz="10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ta Slide">
  <p:cSld name="Data Slide">
    <p:spTree>
      <p:nvGrpSpPr>
        <p:cNvPr id="123" name="Shape 123"/>
        <p:cNvGrpSpPr/>
        <p:nvPr/>
      </p:nvGrpSpPr>
      <p:grpSpPr>
        <a:xfrm>
          <a:off x="0" y="0"/>
          <a:ext cx="0" cy="0"/>
          <a:chOff x="0" y="0"/>
          <a:chExt cx="0" cy="0"/>
        </a:xfrm>
      </p:grpSpPr>
      <p:sp>
        <p:nvSpPr>
          <p:cNvPr id="124" name="Google Shape;124;p17"/>
          <p:cNvSpPr/>
          <p:nvPr/>
        </p:nvSpPr>
        <p:spPr>
          <a:xfrm>
            <a:off x="0" y="818924"/>
            <a:ext cx="4987800" cy="12621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5" name="Google Shape;125;p17"/>
          <p:cNvSpPr/>
          <p:nvPr/>
        </p:nvSpPr>
        <p:spPr>
          <a:xfrm>
            <a:off x="0" y="2571143"/>
            <a:ext cx="4987800" cy="12621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6" name="Google Shape;126;p17"/>
          <p:cNvSpPr/>
          <p:nvPr/>
        </p:nvSpPr>
        <p:spPr>
          <a:xfrm>
            <a:off x="1" y="4230372"/>
            <a:ext cx="4987800" cy="12621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7" name="Google Shape;127;p17"/>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a:solidFill>
                  <a:schemeClr val="dk1"/>
                </a:solidFill>
                <a:latin typeface="Arial"/>
                <a:ea typeface="Arial"/>
                <a:cs typeface="Arial"/>
                <a:sym typeface="Arial"/>
              </a:defRPr>
            </a:lvl1pPr>
            <a:lvl2pPr indent="0" lvl="1" marL="0" algn="r">
              <a:spcBef>
                <a:spcPts val="0"/>
              </a:spcBef>
              <a:buNone/>
              <a:defRPr b="0" i="0" sz="1200">
                <a:solidFill>
                  <a:schemeClr val="dk1"/>
                </a:solidFill>
                <a:latin typeface="Arial"/>
                <a:ea typeface="Arial"/>
                <a:cs typeface="Arial"/>
                <a:sym typeface="Arial"/>
              </a:defRPr>
            </a:lvl2pPr>
            <a:lvl3pPr indent="0" lvl="2" marL="0" algn="r">
              <a:spcBef>
                <a:spcPts val="0"/>
              </a:spcBef>
              <a:buNone/>
              <a:defRPr b="0" i="0" sz="1200">
                <a:solidFill>
                  <a:schemeClr val="dk1"/>
                </a:solidFill>
                <a:latin typeface="Arial"/>
                <a:ea typeface="Arial"/>
                <a:cs typeface="Arial"/>
                <a:sym typeface="Arial"/>
              </a:defRPr>
            </a:lvl3pPr>
            <a:lvl4pPr indent="0" lvl="3" marL="0" algn="r">
              <a:spcBef>
                <a:spcPts val="0"/>
              </a:spcBef>
              <a:buNone/>
              <a:defRPr b="0" i="0" sz="1200">
                <a:solidFill>
                  <a:schemeClr val="dk1"/>
                </a:solidFill>
                <a:latin typeface="Arial"/>
                <a:ea typeface="Arial"/>
                <a:cs typeface="Arial"/>
                <a:sym typeface="Arial"/>
              </a:defRPr>
            </a:lvl4pPr>
            <a:lvl5pPr indent="0" lvl="4" marL="0" algn="r">
              <a:spcBef>
                <a:spcPts val="0"/>
              </a:spcBef>
              <a:buNone/>
              <a:defRPr b="0" i="0" sz="1200">
                <a:solidFill>
                  <a:schemeClr val="dk1"/>
                </a:solidFill>
                <a:latin typeface="Arial"/>
                <a:ea typeface="Arial"/>
                <a:cs typeface="Arial"/>
                <a:sym typeface="Arial"/>
              </a:defRPr>
            </a:lvl5pPr>
            <a:lvl6pPr indent="0" lvl="5" marL="0" algn="r">
              <a:spcBef>
                <a:spcPts val="0"/>
              </a:spcBef>
              <a:buNone/>
              <a:defRPr b="0" i="0" sz="1200">
                <a:solidFill>
                  <a:schemeClr val="dk1"/>
                </a:solidFill>
                <a:latin typeface="Arial"/>
                <a:ea typeface="Arial"/>
                <a:cs typeface="Arial"/>
                <a:sym typeface="Arial"/>
              </a:defRPr>
            </a:lvl6pPr>
            <a:lvl7pPr indent="0" lvl="6" marL="0" algn="r">
              <a:spcBef>
                <a:spcPts val="0"/>
              </a:spcBef>
              <a:buNone/>
              <a:defRPr b="0" i="0" sz="1200">
                <a:solidFill>
                  <a:schemeClr val="dk1"/>
                </a:solidFill>
                <a:latin typeface="Arial"/>
                <a:ea typeface="Arial"/>
                <a:cs typeface="Arial"/>
                <a:sym typeface="Arial"/>
              </a:defRPr>
            </a:lvl7pPr>
            <a:lvl8pPr indent="0" lvl="7" marL="0" algn="r">
              <a:spcBef>
                <a:spcPts val="0"/>
              </a:spcBef>
              <a:buNone/>
              <a:defRPr b="0" i="0" sz="1200">
                <a:solidFill>
                  <a:schemeClr val="dk1"/>
                </a:solidFill>
                <a:latin typeface="Arial"/>
                <a:ea typeface="Arial"/>
                <a:cs typeface="Arial"/>
                <a:sym typeface="Arial"/>
              </a:defRPr>
            </a:lvl8pPr>
            <a:lvl9pPr indent="0" lvl="8" marL="0" algn="r">
              <a:spcBef>
                <a:spcPts val="0"/>
              </a:spcBef>
              <a:buNone/>
              <a:defRPr b="0" i="0" sz="12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28" name="Google Shape;128;p17"/>
          <p:cNvSpPr txBox="1"/>
          <p:nvPr>
            <p:ph idx="1" type="body"/>
          </p:nvPr>
        </p:nvSpPr>
        <p:spPr>
          <a:xfrm>
            <a:off x="217487" y="818925"/>
            <a:ext cx="4539600" cy="12621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800"/>
              <a:buNone/>
              <a:defRPr>
                <a:solidFill>
                  <a:schemeClr val="lt1"/>
                </a:solidFill>
              </a:defRPr>
            </a:lvl1pPr>
            <a:lvl2pPr indent="-314325" lvl="1" marL="914400" algn="l">
              <a:lnSpc>
                <a:spcPct val="90000"/>
              </a:lnSpc>
              <a:spcBef>
                <a:spcPts val="500"/>
              </a:spcBef>
              <a:spcAft>
                <a:spcPts val="0"/>
              </a:spcAft>
              <a:buClr>
                <a:schemeClr val="lt1"/>
              </a:buClr>
              <a:buSzPts val="1350"/>
              <a:buChar char="•"/>
              <a:defRPr>
                <a:solidFill>
                  <a:schemeClr val="lt1"/>
                </a:solidFill>
              </a:defRPr>
            </a:lvl2pPr>
            <a:lvl3pPr indent="-342900" lvl="2" marL="1371600" algn="l">
              <a:lnSpc>
                <a:spcPct val="90000"/>
              </a:lnSpc>
              <a:spcBef>
                <a:spcPts val="500"/>
              </a:spcBef>
              <a:spcAft>
                <a:spcPts val="0"/>
              </a:spcAft>
              <a:buClr>
                <a:schemeClr val="lt1"/>
              </a:buClr>
              <a:buSzPts val="1800"/>
              <a:buChar char="◦"/>
              <a:defRPr>
                <a:solidFill>
                  <a:schemeClr val="lt1"/>
                </a:solidFill>
              </a:defRPr>
            </a:lvl3pPr>
            <a:lvl4pPr indent="-342900" lvl="3" marL="1828800" algn="l">
              <a:lnSpc>
                <a:spcPct val="90000"/>
              </a:lnSpc>
              <a:spcBef>
                <a:spcPts val="500"/>
              </a:spcBef>
              <a:spcAft>
                <a:spcPts val="0"/>
              </a:spcAft>
              <a:buClr>
                <a:schemeClr val="lt1"/>
              </a:buClr>
              <a:buSzPts val="1800"/>
              <a:buChar char="▪"/>
              <a:defRPr>
                <a:solidFill>
                  <a:schemeClr val="lt1"/>
                </a:solidFill>
              </a:defRPr>
            </a:lvl4pPr>
            <a:lvl5pPr indent="-285750" lvl="4" marL="2286000" algn="l">
              <a:lnSpc>
                <a:spcPct val="90000"/>
              </a:lnSpc>
              <a:spcBef>
                <a:spcPts val="500"/>
              </a:spcBef>
              <a:spcAft>
                <a:spcPts val="0"/>
              </a:spcAft>
              <a:buClr>
                <a:schemeClr val="lt1"/>
              </a:buClr>
              <a:buSzPts val="900"/>
              <a:buChar char="□"/>
              <a:defRPr>
                <a:solidFill>
                  <a:schemeClr val="lt1"/>
                </a:solidFill>
              </a:defRPr>
            </a:lvl5pPr>
            <a:lvl6pPr indent="-342900" lvl="5" marL="2743200" algn="l">
              <a:lnSpc>
                <a:spcPct val="90000"/>
              </a:lnSpc>
              <a:spcBef>
                <a:spcPts val="500"/>
              </a:spcBef>
              <a:spcAft>
                <a:spcPts val="0"/>
              </a:spcAft>
              <a:buClr>
                <a:schemeClr val="lt1"/>
              </a:buClr>
              <a:buSzPts val="1800"/>
              <a:buChar char="•"/>
              <a:defRPr>
                <a:solidFill>
                  <a:schemeClr val="lt1"/>
                </a:solidFill>
              </a:defRPr>
            </a:lvl6pPr>
            <a:lvl7pPr indent="-342900" lvl="6" marL="3200400" algn="l">
              <a:lnSpc>
                <a:spcPct val="90000"/>
              </a:lnSpc>
              <a:spcBef>
                <a:spcPts val="500"/>
              </a:spcBef>
              <a:spcAft>
                <a:spcPts val="0"/>
              </a:spcAft>
              <a:buClr>
                <a:schemeClr val="lt1"/>
              </a:buClr>
              <a:buSzPts val="1800"/>
              <a:buChar char="•"/>
              <a:defRPr>
                <a:solidFill>
                  <a:schemeClr val="lt1"/>
                </a:solidFill>
              </a:defRPr>
            </a:lvl7pPr>
            <a:lvl8pPr indent="-342900" lvl="7" marL="3657600" algn="l">
              <a:lnSpc>
                <a:spcPct val="90000"/>
              </a:lnSpc>
              <a:spcBef>
                <a:spcPts val="500"/>
              </a:spcBef>
              <a:spcAft>
                <a:spcPts val="0"/>
              </a:spcAft>
              <a:buClr>
                <a:schemeClr val="lt1"/>
              </a:buClr>
              <a:buSzPts val="1800"/>
              <a:buChar char="•"/>
              <a:defRPr>
                <a:solidFill>
                  <a:schemeClr val="lt1"/>
                </a:solidFill>
              </a:defRPr>
            </a:lvl8pPr>
            <a:lvl9pPr indent="-342900" lvl="8" marL="4114800" algn="l">
              <a:lnSpc>
                <a:spcPct val="90000"/>
              </a:lnSpc>
              <a:spcBef>
                <a:spcPts val="500"/>
              </a:spcBef>
              <a:spcAft>
                <a:spcPts val="0"/>
              </a:spcAft>
              <a:buClr>
                <a:schemeClr val="lt1"/>
              </a:buClr>
              <a:buSzPts val="1800"/>
              <a:buChar char="•"/>
              <a:defRPr>
                <a:solidFill>
                  <a:schemeClr val="lt1"/>
                </a:solidFill>
              </a:defRPr>
            </a:lvl9pPr>
          </a:lstStyle>
          <a:p/>
        </p:txBody>
      </p:sp>
      <p:sp>
        <p:nvSpPr>
          <p:cNvPr id="129" name="Google Shape;129;p17"/>
          <p:cNvSpPr txBox="1"/>
          <p:nvPr>
            <p:ph idx="2" type="body"/>
          </p:nvPr>
        </p:nvSpPr>
        <p:spPr>
          <a:xfrm>
            <a:off x="129663" y="2602646"/>
            <a:ext cx="4627500" cy="12306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800"/>
              <a:buNone/>
              <a:defRPr>
                <a:solidFill>
                  <a:schemeClr val="lt1"/>
                </a:solidFill>
              </a:defRPr>
            </a:lvl1pPr>
            <a:lvl2pPr indent="-314325" lvl="1" marL="914400" algn="l">
              <a:lnSpc>
                <a:spcPct val="90000"/>
              </a:lnSpc>
              <a:spcBef>
                <a:spcPts val="500"/>
              </a:spcBef>
              <a:spcAft>
                <a:spcPts val="0"/>
              </a:spcAft>
              <a:buClr>
                <a:schemeClr val="lt1"/>
              </a:buClr>
              <a:buSzPts val="1350"/>
              <a:buChar char="•"/>
              <a:defRPr>
                <a:solidFill>
                  <a:schemeClr val="lt1"/>
                </a:solidFill>
              </a:defRPr>
            </a:lvl2pPr>
            <a:lvl3pPr indent="-342900" lvl="2" marL="1371600" algn="l">
              <a:lnSpc>
                <a:spcPct val="90000"/>
              </a:lnSpc>
              <a:spcBef>
                <a:spcPts val="500"/>
              </a:spcBef>
              <a:spcAft>
                <a:spcPts val="0"/>
              </a:spcAft>
              <a:buClr>
                <a:schemeClr val="lt1"/>
              </a:buClr>
              <a:buSzPts val="1800"/>
              <a:buChar char="◦"/>
              <a:defRPr>
                <a:solidFill>
                  <a:schemeClr val="lt1"/>
                </a:solidFill>
              </a:defRPr>
            </a:lvl3pPr>
            <a:lvl4pPr indent="-342900" lvl="3" marL="1828800" algn="l">
              <a:lnSpc>
                <a:spcPct val="90000"/>
              </a:lnSpc>
              <a:spcBef>
                <a:spcPts val="500"/>
              </a:spcBef>
              <a:spcAft>
                <a:spcPts val="0"/>
              </a:spcAft>
              <a:buClr>
                <a:schemeClr val="lt1"/>
              </a:buClr>
              <a:buSzPts val="1800"/>
              <a:buChar char="▪"/>
              <a:defRPr>
                <a:solidFill>
                  <a:schemeClr val="lt1"/>
                </a:solidFill>
              </a:defRPr>
            </a:lvl4pPr>
            <a:lvl5pPr indent="-285750" lvl="4" marL="2286000" algn="l">
              <a:lnSpc>
                <a:spcPct val="90000"/>
              </a:lnSpc>
              <a:spcBef>
                <a:spcPts val="500"/>
              </a:spcBef>
              <a:spcAft>
                <a:spcPts val="0"/>
              </a:spcAft>
              <a:buClr>
                <a:schemeClr val="lt1"/>
              </a:buClr>
              <a:buSzPts val="900"/>
              <a:buChar char="□"/>
              <a:defRPr>
                <a:solidFill>
                  <a:schemeClr val="lt1"/>
                </a:solidFill>
              </a:defRPr>
            </a:lvl5pPr>
            <a:lvl6pPr indent="-342900" lvl="5" marL="2743200" algn="l">
              <a:lnSpc>
                <a:spcPct val="90000"/>
              </a:lnSpc>
              <a:spcBef>
                <a:spcPts val="500"/>
              </a:spcBef>
              <a:spcAft>
                <a:spcPts val="0"/>
              </a:spcAft>
              <a:buClr>
                <a:schemeClr val="lt1"/>
              </a:buClr>
              <a:buSzPts val="1800"/>
              <a:buChar char="•"/>
              <a:defRPr>
                <a:solidFill>
                  <a:schemeClr val="lt1"/>
                </a:solidFill>
              </a:defRPr>
            </a:lvl6pPr>
            <a:lvl7pPr indent="-342900" lvl="6" marL="3200400" algn="l">
              <a:lnSpc>
                <a:spcPct val="90000"/>
              </a:lnSpc>
              <a:spcBef>
                <a:spcPts val="500"/>
              </a:spcBef>
              <a:spcAft>
                <a:spcPts val="0"/>
              </a:spcAft>
              <a:buClr>
                <a:schemeClr val="lt1"/>
              </a:buClr>
              <a:buSzPts val="1800"/>
              <a:buChar char="•"/>
              <a:defRPr>
                <a:solidFill>
                  <a:schemeClr val="lt1"/>
                </a:solidFill>
              </a:defRPr>
            </a:lvl7pPr>
            <a:lvl8pPr indent="-342900" lvl="7" marL="3657600" algn="l">
              <a:lnSpc>
                <a:spcPct val="90000"/>
              </a:lnSpc>
              <a:spcBef>
                <a:spcPts val="500"/>
              </a:spcBef>
              <a:spcAft>
                <a:spcPts val="0"/>
              </a:spcAft>
              <a:buClr>
                <a:schemeClr val="lt1"/>
              </a:buClr>
              <a:buSzPts val="1800"/>
              <a:buChar char="•"/>
              <a:defRPr>
                <a:solidFill>
                  <a:schemeClr val="lt1"/>
                </a:solidFill>
              </a:defRPr>
            </a:lvl8pPr>
            <a:lvl9pPr indent="-342900" lvl="8" marL="4114800" algn="l">
              <a:lnSpc>
                <a:spcPct val="90000"/>
              </a:lnSpc>
              <a:spcBef>
                <a:spcPts val="500"/>
              </a:spcBef>
              <a:spcAft>
                <a:spcPts val="0"/>
              </a:spcAft>
              <a:buClr>
                <a:schemeClr val="lt1"/>
              </a:buClr>
              <a:buSzPts val="1800"/>
              <a:buChar char="•"/>
              <a:defRPr>
                <a:solidFill>
                  <a:schemeClr val="lt1"/>
                </a:solidFill>
              </a:defRPr>
            </a:lvl9pPr>
          </a:lstStyle>
          <a:p/>
        </p:txBody>
      </p:sp>
      <p:sp>
        <p:nvSpPr>
          <p:cNvPr id="130" name="Google Shape;130;p17"/>
          <p:cNvSpPr txBox="1"/>
          <p:nvPr>
            <p:ph idx="3" type="body"/>
          </p:nvPr>
        </p:nvSpPr>
        <p:spPr>
          <a:xfrm>
            <a:off x="129663" y="4261875"/>
            <a:ext cx="4627500" cy="12306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800"/>
              <a:buNone/>
              <a:defRPr>
                <a:solidFill>
                  <a:schemeClr val="lt1"/>
                </a:solidFill>
              </a:defRPr>
            </a:lvl1pPr>
            <a:lvl2pPr indent="-314325" lvl="1" marL="914400" algn="l">
              <a:lnSpc>
                <a:spcPct val="90000"/>
              </a:lnSpc>
              <a:spcBef>
                <a:spcPts val="500"/>
              </a:spcBef>
              <a:spcAft>
                <a:spcPts val="0"/>
              </a:spcAft>
              <a:buClr>
                <a:schemeClr val="lt1"/>
              </a:buClr>
              <a:buSzPts val="1350"/>
              <a:buChar char="•"/>
              <a:defRPr>
                <a:solidFill>
                  <a:schemeClr val="lt1"/>
                </a:solidFill>
              </a:defRPr>
            </a:lvl2pPr>
            <a:lvl3pPr indent="-342900" lvl="2" marL="1371600" algn="l">
              <a:lnSpc>
                <a:spcPct val="90000"/>
              </a:lnSpc>
              <a:spcBef>
                <a:spcPts val="500"/>
              </a:spcBef>
              <a:spcAft>
                <a:spcPts val="0"/>
              </a:spcAft>
              <a:buClr>
                <a:schemeClr val="lt1"/>
              </a:buClr>
              <a:buSzPts val="1800"/>
              <a:buChar char="◦"/>
              <a:defRPr>
                <a:solidFill>
                  <a:schemeClr val="lt1"/>
                </a:solidFill>
              </a:defRPr>
            </a:lvl3pPr>
            <a:lvl4pPr indent="-342900" lvl="3" marL="1828800" algn="l">
              <a:lnSpc>
                <a:spcPct val="90000"/>
              </a:lnSpc>
              <a:spcBef>
                <a:spcPts val="500"/>
              </a:spcBef>
              <a:spcAft>
                <a:spcPts val="0"/>
              </a:spcAft>
              <a:buClr>
                <a:schemeClr val="lt1"/>
              </a:buClr>
              <a:buSzPts val="1800"/>
              <a:buChar char="▪"/>
              <a:defRPr>
                <a:solidFill>
                  <a:schemeClr val="lt1"/>
                </a:solidFill>
              </a:defRPr>
            </a:lvl4pPr>
            <a:lvl5pPr indent="-285750" lvl="4" marL="2286000" algn="l">
              <a:lnSpc>
                <a:spcPct val="90000"/>
              </a:lnSpc>
              <a:spcBef>
                <a:spcPts val="500"/>
              </a:spcBef>
              <a:spcAft>
                <a:spcPts val="0"/>
              </a:spcAft>
              <a:buClr>
                <a:schemeClr val="lt1"/>
              </a:buClr>
              <a:buSzPts val="900"/>
              <a:buChar char="□"/>
              <a:defRPr>
                <a:solidFill>
                  <a:schemeClr val="lt1"/>
                </a:solidFill>
              </a:defRPr>
            </a:lvl5pPr>
            <a:lvl6pPr indent="-342900" lvl="5" marL="2743200" algn="l">
              <a:lnSpc>
                <a:spcPct val="90000"/>
              </a:lnSpc>
              <a:spcBef>
                <a:spcPts val="500"/>
              </a:spcBef>
              <a:spcAft>
                <a:spcPts val="0"/>
              </a:spcAft>
              <a:buClr>
                <a:schemeClr val="lt1"/>
              </a:buClr>
              <a:buSzPts val="1800"/>
              <a:buChar char="•"/>
              <a:defRPr>
                <a:solidFill>
                  <a:schemeClr val="lt1"/>
                </a:solidFill>
              </a:defRPr>
            </a:lvl6pPr>
            <a:lvl7pPr indent="-342900" lvl="6" marL="3200400" algn="l">
              <a:lnSpc>
                <a:spcPct val="90000"/>
              </a:lnSpc>
              <a:spcBef>
                <a:spcPts val="500"/>
              </a:spcBef>
              <a:spcAft>
                <a:spcPts val="0"/>
              </a:spcAft>
              <a:buClr>
                <a:schemeClr val="lt1"/>
              </a:buClr>
              <a:buSzPts val="1800"/>
              <a:buChar char="•"/>
              <a:defRPr>
                <a:solidFill>
                  <a:schemeClr val="lt1"/>
                </a:solidFill>
              </a:defRPr>
            </a:lvl7pPr>
            <a:lvl8pPr indent="-342900" lvl="7" marL="3657600" algn="l">
              <a:lnSpc>
                <a:spcPct val="90000"/>
              </a:lnSpc>
              <a:spcBef>
                <a:spcPts val="500"/>
              </a:spcBef>
              <a:spcAft>
                <a:spcPts val="0"/>
              </a:spcAft>
              <a:buClr>
                <a:schemeClr val="lt1"/>
              </a:buClr>
              <a:buSzPts val="1800"/>
              <a:buChar char="•"/>
              <a:defRPr>
                <a:solidFill>
                  <a:schemeClr val="lt1"/>
                </a:solidFill>
              </a:defRPr>
            </a:lvl8pPr>
            <a:lvl9pPr indent="-342900" lvl="8" marL="4114800" algn="l">
              <a:lnSpc>
                <a:spcPct val="90000"/>
              </a:lnSpc>
              <a:spcBef>
                <a:spcPts val="500"/>
              </a:spcBef>
              <a:spcAft>
                <a:spcPts val="0"/>
              </a:spcAft>
              <a:buClr>
                <a:schemeClr val="lt1"/>
              </a:buClr>
              <a:buSzPts val="1800"/>
              <a:buChar char="•"/>
              <a:defRPr>
                <a:solidFill>
                  <a:schemeClr val="lt1"/>
                </a:solidFill>
              </a:defRPr>
            </a:lvl9pPr>
          </a:lstStyle>
          <a:p/>
        </p:txBody>
      </p:sp>
      <p:sp>
        <p:nvSpPr>
          <p:cNvPr id="131" name="Google Shape;131;p17"/>
          <p:cNvSpPr txBox="1"/>
          <p:nvPr>
            <p:ph idx="11" type="ftr"/>
          </p:nvPr>
        </p:nvSpPr>
        <p:spPr>
          <a:xfrm>
            <a:off x="3518910" y="6327210"/>
            <a:ext cx="41148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17"/>
          <p:cNvSpPr txBox="1"/>
          <p:nvPr>
            <p:ph type="title"/>
          </p:nvPr>
        </p:nvSpPr>
        <p:spPr>
          <a:xfrm>
            <a:off x="6231608" y="818924"/>
            <a:ext cx="51222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3" name="Google Shape;133;p17"/>
          <p:cNvSpPr txBox="1"/>
          <p:nvPr>
            <p:ph idx="4" type="body"/>
          </p:nvPr>
        </p:nvSpPr>
        <p:spPr>
          <a:xfrm>
            <a:off x="6231608" y="2144487"/>
            <a:ext cx="5122800" cy="33480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14325" lvl="1" marL="914400" algn="l">
              <a:lnSpc>
                <a:spcPct val="90000"/>
              </a:lnSpc>
              <a:spcBef>
                <a:spcPts val="500"/>
              </a:spcBef>
              <a:spcAft>
                <a:spcPts val="0"/>
              </a:spcAft>
              <a:buSzPts val="135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285750" lvl="4" marL="2286000" algn="l">
              <a:lnSpc>
                <a:spcPct val="90000"/>
              </a:lnSpc>
              <a:spcBef>
                <a:spcPts val="500"/>
              </a:spcBef>
              <a:spcAft>
                <a:spcPts val="0"/>
              </a:spcAft>
              <a:buSzPts val="9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lumn Content">
  <p:cSld name="2 Column Content">
    <p:spTree>
      <p:nvGrpSpPr>
        <p:cNvPr id="134" name="Shape 134"/>
        <p:cNvGrpSpPr/>
        <p:nvPr/>
      </p:nvGrpSpPr>
      <p:grpSpPr>
        <a:xfrm>
          <a:off x="0" y="0"/>
          <a:ext cx="0" cy="0"/>
          <a:chOff x="0" y="0"/>
          <a:chExt cx="0" cy="0"/>
        </a:xfrm>
      </p:grpSpPr>
      <p:sp>
        <p:nvSpPr>
          <p:cNvPr id="135" name="Google Shape;135;p18"/>
          <p:cNvSpPr txBox="1"/>
          <p:nvPr/>
        </p:nvSpPr>
        <p:spPr>
          <a:xfrm>
            <a:off x="838200" y="410368"/>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accent1"/>
              </a:buClr>
              <a:buSzPts val="4400"/>
              <a:buFont typeface="Arial"/>
              <a:buNone/>
            </a:pPr>
            <a:r>
              <a:t/>
            </a:r>
            <a:endParaRPr b="0" i="0" sz="4400">
              <a:solidFill>
                <a:schemeClr val="accent1"/>
              </a:solidFill>
              <a:latin typeface="Arial"/>
              <a:ea typeface="Arial"/>
              <a:cs typeface="Arial"/>
              <a:sym typeface="Arial"/>
            </a:endParaRPr>
          </a:p>
        </p:txBody>
      </p:sp>
      <p:sp>
        <p:nvSpPr>
          <p:cNvPr id="136" name="Google Shape;136;p18"/>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a:solidFill>
                  <a:schemeClr val="accent1"/>
                </a:solidFill>
                <a:latin typeface="Arial"/>
                <a:ea typeface="Arial"/>
                <a:cs typeface="Arial"/>
                <a:sym typeface="Arial"/>
              </a:defRPr>
            </a:lvl1pPr>
            <a:lvl2pPr indent="0" lvl="1" marL="0" algn="r">
              <a:spcBef>
                <a:spcPts val="0"/>
              </a:spcBef>
              <a:buNone/>
              <a:defRPr b="0" i="0" sz="1200">
                <a:solidFill>
                  <a:schemeClr val="accent1"/>
                </a:solidFill>
                <a:latin typeface="Arial"/>
                <a:ea typeface="Arial"/>
                <a:cs typeface="Arial"/>
                <a:sym typeface="Arial"/>
              </a:defRPr>
            </a:lvl2pPr>
            <a:lvl3pPr indent="0" lvl="2" marL="0" algn="r">
              <a:spcBef>
                <a:spcPts val="0"/>
              </a:spcBef>
              <a:buNone/>
              <a:defRPr b="0" i="0" sz="1200">
                <a:solidFill>
                  <a:schemeClr val="accent1"/>
                </a:solidFill>
                <a:latin typeface="Arial"/>
                <a:ea typeface="Arial"/>
                <a:cs typeface="Arial"/>
                <a:sym typeface="Arial"/>
              </a:defRPr>
            </a:lvl3pPr>
            <a:lvl4pPr indent="0" lvl="3" marL="0" algn="r">
              <a:spcBef>
                <a:spcPts val="0"/>
              </a:spcBef>
              <a:buNone/>
              <a:defRPr b="0" i="0" sz="1200">
                <a:solidFill>
                  <a:schemeClr val="accent1"/>
                </a:solidFill>
                <a:latin typeface="Arial"/>
                <a:ea typeface="Arial"/>
                <a:cs typeface="Arial"/>
                <a:sym typeface="Arial"/>
              </a:defRPr>
            </a:lvl4pPr>
            <a:lvl5pPr indent="0" lvl="4" marL="0" algn="r">
              <a:spcBef>
                <a:spcPts val="0"/>
              </a:spcBef>
              <a:buNone/>
              <a:defRPr b="0" i="0" sz="1200">
                <a:solidFill>
                  <a:schemeClr val="accent1"/>
                </a:solidFill>
                <a:latin typeface="Arial"/>
                <a:ea typeface="Arial"/>
                <a:cs typeface="Arial"/>
                <a:sym typeface="Arial"/>
              </a:defRPr>
            </a:lvl5pPr>
            <a:lvl6pPr indent="0" lvl="5" marL="0" algn="r">
              <a:spcBef>
                <a:spcPts val="0"/>
              </a:spcBef>
              <a:buNone/>
              <a:defRPr b="0" i="0" sz="1200">
                <a:solidFill>
                  <a:schemeClr val="accent1"/>
                </a:solidFill>
                <a:latin typeface="Arial"/>
                <a:ea typeface="Arial"/>
                <a:cs typeface="Arial"/>
                <a:sym typeface="Arial"/>
              </a:defRPr>
            </a:lvl6pPr>
            <a:lvl7pPr indent="0" lvl="6" marL="0" algn="r">
              <a:spcBef>
                <a:spcPts val="0"/>
              </a:spcBef>
              <a:buNone/>
              <a:defRPr b="0" i="0" sz="1200">
                <a:solidFill>
                  <a:schemeClr val="accent1"/>
                </a:solidFill>
                <a:latin typeface="Arial"/>
                <a:ea typeface="Arial"/>
                <a:cs typeface="Arial"/>
                <a:sym typeface="Arial"/>
              </a:defRPr>
            </a:lvl7pPr>
            <a:lvl8pPr indent="0" lvl="7" marL="0" algn="r">
              <a:spcBef>
                <a:spcPts val="0"/>
              </a:spcBef>
              <a:buNone/>
              <a:defRPr b="0" i="0" sz="1200">
                <a:solidFill>
                  <a:schemeClr val="accent1"/>
                </a:solidFill>
                <a:latin typeface="Arial"/>
                <a:ea typeface="Arial"/>
                <a:cs typeface="Arial"/>
                <a:sym typeface="Arial"/>
              </a:defRPr>
            </a:lvl8pPr>
            <a:lvl9pPr indent="0" lvl="8" marL="0" algn="r">
              <a:spcBef>
                <a:spcPts val="0"/>
              </a:spcBef>
              <a:buNone/>
              <a:defRPr b="0" i="0" sz="1200">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37" name="Google Shape;137;p18"/>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8" name="Google Shape;138;p18"/>
          <p:cNvSpPr txBox="1"/>
          <p:nvPr>
            <p:ph idx="11" type="ftr"/>
          </p:nvPr>
        </p:nvSpPr>
        <p:spPr>
          <a:xfrm>
            <a:off x="3518910" y="6327210"/>
            <a:ext cx="41148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9" name="Google Shape;139;p18"/>
          <p:cNvSpPr txBox="1"/>
          <p:nvPr>
            <p:ph idx="1" type="body"/>
          </p:nvPr>
        </p:nvSpPr>
        <p:spPr>
          <a:xfrm>
            <a:off x="838200" y="1851025"/>
            <a:ext cx="5072100" cy="4059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14325" lvl="1" marL="914400" algn="l">
              <a:lnSpc>
                <a:spcPct val="90000"/>
              </a:lnSpc>
              <a:spcBef>
                <a:spcPts val="500"/>
              </a:spcBef>
              <a:spcAft>
                <a:spcPts val="0"/>
              </a:spcAft>
              <a:buSzPts val="135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285750" lvl="4" marL="2286000" algn="l">
              <a:lnSpc>
                <a:spcPct val="90000"/>
              </a:lnSpc>
              <a:spcBef>
                <a:spcPts val="500"/>
              </a:spcBef>
              <a:spcAft>
                <a:spcPts val="0"/>
              </a:spcAft>
              <a:buSzPts val="9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0" name="Google Shape;140;p18"/>
          <p:cNvSpPr txBox="1"/>
          <p:nvPr>
            <p:ph idx="2" type="body"/>
          </p:nvPr>
        </p:nvSpPr>
        <p:spPr>
          <a:xfrm>
            <a:off x="6281738" y="1851025"/>
            <a:ext cx="5072100" cy="4059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14325" lvl="1" marL="914400" algn="l">
              <a:lnSpc>
                <a:spcPct val="90000"/>
              </a:lnSpc>
              <a:spcBef>
                <a:spcPts val="500"/>
              </a:spcBef>
              <a:spcAft>
                <a:spcPts val="0"/>
              </a:spcAft>
              <a:buSzPts val="135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285750" lvl="4" marL="2286000" algn="l">
              <a:lnSpc>
                <a:spcPct val="90000"/>
              </a:lnSpc>
              <a:spcBef>
                <a:spcPts val="500"/>
              </a:spcBef>
              <a:spcAft>
                <a:spcPts val="0"/>
              </a:spcAft>
              <a:buSzPts val="9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41" name="Shape 141"/>
        <p:cNvGrpSpPr/>
        <p:nvPr/>
      </p:nvGrpSpPr>
      <p:grpSpPr>
        <a:xfrm>
          <a:off x="0" y="0"/>
          <a:ext cx="0" cy="0"/>
          <a:chOff x="0" y="0"/>
          <a:chExt cx="0" cy="0"/>
        </a:xfrm>
      </p:grpSpPr>
      <p:sp>
        <p:nvSpPr>
          <p:cNvPr id="142" name="Google Shape;142;p19"/>
          <p:cNvSpPr txBox="1"/>
          <p:nvPr>
            <p:ph idx="10" type="dt"/>
          </p:nvPr>
        </p:nvSpPr>
        <p:spPr>
          <a:xfrm>
            <a:off x="838200" y="6356350"/>
            <a:ext cx="2743200" cy="365100"/>
          </a:xfrm>
          <a:prstGeom prst="rect">
            <a:avLst/>
          </a:prstGeom>
          <a:solidFill>
            <a:schemeClr val="lt1"/>
          </a:solid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43" name="Google Shape;143;p19"/>
          <p:cNvSpPr txBox="1"/>
          <p:nvPr>
            <p:ph idx="11" type="ftr"/>
          </p:nvPr>
        </p:nvSpPr>
        <p:spPr>
          <a:xfrm>
            <a:off x="4038600" y="6356350"/>
            <a:ext cx="4114800" cy="365100"/>
          </a:xfrm>
          <a:prstGeom prst="rect">
            <a:avLst/>
          </a:prstGeom>
          <a:solidFill>
            <a:schemeClr val="lt1"/>
          </a:solid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44" name="Google Shape;144;p19"/>
          <p:cNvSpPr txBox="1"/>
          <p:nvPr>
            <p:ph idx="12" type="sldNum"/>
          </p:nvPr>
        </p:nvSpPr>
        <p:spPr>
          <a:xfrm>
            <a:off x="8610600" y="6356350"/>
            <a:ext cx="2743200" cy="365100"/>
          </a:xfrm>
          <a:prstGeom prst="rect">
            <a:avLst/>
          </a:prstGeom>
          <a:solidFill>
            <a:schemeClr val="lt1"/>
          </a:solid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Title 2" showMasterSp="0">
  <p:cSld name="Main Title 2">
    <p:bg>
      <p:bgPr>
        <a:blipFill>
          <a:blip r:embed="rId2">
            <a:alphaModFix/>
          </a:blip>
          <a:stretch>
            <a:fillRect/>
          </a:stretch>
        </a:blipFill>
      </p:bgPr>
    </p:bg>
    <p:spTree>
      <p:nvGrpSpPr>
        <p:cNvPr id="19" name="Shape 19"/>
        <p:cNvGrpSpPr/>
        <p:nvPr/>
      </p:nvGrpSpPr>
      <p:grpSpPr>
        <a:xfrm>
          <a:off x="0" y="0"/>
          <a:ext cx="0" cy="0"/>
          <a:chOff x="0" y="0"/>
          <a:chExt cx="0" cy="0"/>
        </a:xfrm>
      </p:grpSpPr>
      <p:sp>
        <p:nvSpPr>
          <p:cNvPr id="20" name="Google Shape;20;p3"/>
          <p:cNvSpPr txBox="1"/>
          <p:nvPr>
            <p:ph type="title"/>
          </p:nvPr>
        </p:nvSpPr>
        <p:spPr>
          <a:xfrm>
            <a:off x="832227" y="1210905"/>
            <a:ext cx="10515600" cy="24012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5400"/>
              <a:buNone/>
              <a:defRPr i="0" sz="5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3"/>
          <p:cNvSpPr txBox="1"/>
          <p:nvPr>
            <p:ph idx="1" type="body"/>
          </p:nvPr>
        </p:nvSpPr>
        <p:spPr>
          <a:xfrm>
            <a:off x="831850" y="3612233"/>
            <a:ext cx="10515600" cy="7986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accent2"/>
              </a:buClr>
              <a:buSzPts val="2800"/>
              <a:buNone/>
              <a:defRPr>
                <a:solidFill>
                  <a:schemeClr val="accent2"/>
                </a:solidFill>
              </a:defRPr>
            </a:lvl1pPr>
            <a:lvl2pPr indent="-314325" lvl="1" marL="914400" algn="l">
              <a:lnSpc>
                <a:spcPct val="90000"/>
              </a:lnSpc>
              <a:spcBef>
                <a:spcPts val="500"/>
              </a:spcBef>
              <a:spcAft>
                <a:spcPts val="0"/>
              </a:spcAft>
              <a:buClr>
                <a:schemeClr val="accent2"/>
              </a:buClr>
              <a:buSzPts val="1350"/>
              <a:buChar char="•"/>
              <a:defRPr>
                <a:solidFill>
                  <a:schemeClr val="accent2"/>
                </a:solidFill>
              </a:defRPr>
            </a:lvl2pPr>
            <a:lvl3pPr indent="-342900" lvl="2" marL="1371600" algn="l">
              <a:lnSpc>
                <a:spcPct val="90000"/>
              </a:lnSpc>
              <a:spcBef>
                <a:spcPts val="500"/>
              </a:spcBef>
              <a:spcAft>
                <a:spcPts val="0"/>
              </a:spcAft>
              <a:buSzPts val="1800"/>
              <a:buChar char="◦"/>
              <a:defRPr>
                <a:solidFill>
                  <a:schemeClr val="accent2"/>
                </a:solidFill>
              </a:defRPr>
            </a:lvl3pPr>
            <a:lvl4pPr indent="-342900" lvl="3" marL="1828800" algn="l">
              <a:lnSpc>
                <a:spcPct val="90000"/>
              </a:lnSpc>
              <a:spcBef>
                <a:spcPts val="500"/>
              </a:spcBef>
              <a:spcAft>
                <a:spcPts val="0"/>
              </a:spcAft>
              <a:buClr>
                <a:schemeClr val="accent2"/>
              </a:buClr>
              <a:buSzPts val="1800"/>
              <a:buChar char="▪"/>
              <a:defRPr>
                <a:solidFill>
                  <a:schemeClr val="accent2"/>
                </a:solidFill>
              </a:defRPr>
            </a:lvl4pPr>
            <a:lvl5pPr indent="-285750" lvl="4" marL="2286000" algn="l">
              <a:lnSpc>
                <a:spcPct val="90000"/>
              </a:lnSpc>
              <a:spcBef>
                <a:spcPts val="500"/>
              </a:spcBef>
              <a:spcAft>
                <a:spcPts val="0"/>
              </a:spcAft>
              <a:buSzPts val="900"/>
              <a:buChar char="□"/>
              <a:defRPr>
                <a:solidFill>
                  <a:schemeClr val="accent2"/>
                </a:solidFill>
              </a:defRPr>
            </a:lvl5pPr>
            <a:lvl6pPr indent="-342900" lvl="5" marL="2743200" algn="l">
              <a:lnSpc>
                <a:spcPct val="90000"/>
              </a:lnSpc>
              <a:spcBef>
                <a:spcPts val="500"/>
              </a:spcBef>
              <a:spcAft>
                <a:spcPts val="0"/>
              </a:spcAft>
              <a:buClr>
                <a:schemeClr val="accent2"/>
              </a:buClr>
              <a:buSzPts val="1800"/>
              <a:buChar char="•"/>
              <a:defRPr>
                <a:solidFill>
                  <a:schemeClr val="accent2"/>
                </a:solidFill>
              </a:defRPr>
            </a:lvl6pPr>
            <a:lvl7pPr indent="-342900" lvl="6" marL="3200400" algn="l">
              <a:lnSpc>
                <a:spcPct val="90000"/>
              </a:lnSpc>
              <a:spcBef>
                <a:spcPts val="500"/>
              </a:spcBef>
              <a:spcAft>
                <a:spcPts val="0"/>
              </a:spcAft>
              <a:buClr>
                <a:schemeClr val="accent2"/>
              </a:buClr>
              <a:buSzPts val="1800"/>
              <a:buChar char="•"/>
              <a:defRPr>
                <a:solidFill>
                  <a:schemeClr val="accent2"/>
                </a:solidFill>
              </a:defRPr>
            </a:lvl7pPr>
            <a:lvl8pPr indent="-342900" lvl="7" marL="3657600" algn="l">
              <a:lnSpc>
                <a:spcPct val="90000"/>
              </a:lnSpc>
              <a:spcBef>
                <a:spcPts val="500"/>
              </a:spcBef>
              <a:spcAft>
                <a:spcPts val="0"/>
              </a:spcAft>
              <a:buClr>
                <a:schemeClr val="accent2"/>
              </a:buClr>
              <a:buSzPts val="1800"/>
              <a:buChar char="•"/>
              <a:defRPr>
                <a:solidFill>
                  <a:schemeClr val="accent2"/>
                </a:solidFill>
              </a:defRPr>
            </a:lvl8pPr>
            <a:lvl9pPr indent="-342900" lvl="8" marL="4114800" algn="l">
              <a:lnSpc>
                <a:spcPct val="90000"/>
              </a:lnSpc>
              <a:spcBef>
                <a:spcPts val="500"/>
              </a:spcBef>
              <a:spcAft>
                <a:spcPts val="0"/>
              </a:spcAft>
              <a:buClr>
                <a:schemeClr val="accent2"/>
              </a:buClr>
              <a:buSzPts val="1800"/>
              <a:buChar char="•"/>
              <a:defRPr>
                <a:solidFill>
                  <a:schemeClr val="accent2"/>
                </a:solidFill>
              </a:defRPr>
            </a:lvl9pPr>
          </a:lstStyle>
          <a:p/>
        </p:txBody>
      </p:sp>
      <p:pic>
        <p:nvPicPr>
          <p:cNvPr id="22" name="Google Shape;22;p3"/>
          <p:cNvPicPr preferRelativeResize="0"/>
          <p:nvPr/>
        </p:nvPicPr>
        <p:blipFill rotWithShape="1">
          <a:blip r:embed="rId3">
            <a:alphaModFix/>
          </a:blip>
          <a:srcRect b="0" l="0" r="0" t="0"/>
          <a:stretch/>
        </p:blipFill>
        <p:spPr>
          <a:xfrm>
            <a:off x="863838" y="6385512"/>
            <a:ext cx="1289702" cy="26600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Icon Slide">
  <p:cSld name="3 Icon Slide">
    <p:bg>
      <p:bgPr>
        <a:solidFill>
          <a:schemeClr val="lt1"/>
        </a:solidFill>
      </p:bgPr>
    </p:bg>
    <p:spTree>
      <p:nvGrpSpPr>
        <p:cNvPr id="23" name="Shape 23"/>
        <p:cNvGrpSpPr/>
        <p:nvPr/>
      </p:nvGrpSpPr>
      <p:grpSpPr>
        <a:xfrm>
          <a:off x="0" y="0"/>
          <a:ext cx="0" cy="0"/>
          <a:chOff x="0" y="0"/>
          <a:chExt cx="0" cy="0"/>
        </a:xfrm>
      </p:grpSpPr>
      <p:sp>
        <p:nvSpPr>
          <p:cNvPr id="24" name="Google Shape;24;p4"/>
          <p:cNvSpPr txBox="1"/>
          <p:nvPr/>
        </p:nvSpPr>
        <p:spPr>
          <a:xfrm>
            <a:off x="493780" y="432190"/>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accent1"/>
              </a:buClr>
              <a:buSzPts val="4400"/>
              <a:buFont typeface="Arial"/>
              <a:buNone/>
            </a:pPr>
            <a:r>
              <a:t/>
            </a:r>
            <a:endParaRPr b="0" i="0" sz="4400" u="none" cap="none" strike="noStrike">
              <a:solidFill>
                <a:schemeClr val="accent1"/>
              </a:solidFill>
              <a:latin typeface="Arial"/>
              <a:ea typeface="Arial"/>
              <a:cs typeface="Arial"/>
              <a:sym typeface="Arial"/>
            </a:endParaRPr>
          </a:p>
        </p:txBody>
      </p:sp>
      <p:sp>
        <p:nvSpPr>
          <p:cNvPr id="25" name="Google Shape;25;p4"/>
          <p:cNvSpPr txBox="1"/>
          <p:nvPr>
            <p:ph idx="1" type="body"/>
          </p:nvPr>
        </p:nvSpPr>
        <p:spPr>
          <a:xfrm>
            <a:off x="838200" y="4128130"/>
            <a:ext cx="2813100" cy="13683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SzPts val="2400"/>
              <a:buNone/>
              <a:defRPr sz="2400">
                <a:solidFill>
                  <a:schemeClr val="dk1"/>
                </a:solidFill>
              </a:defRPr>
            </a:lvl1pPr>
            <a:lvl2pPr indent="-323850" lvl="1" marL="914400" algn="l">
              <a:lnSpc>
                <a:spcPct val="90000"/>
              </a:lnSpc>
              <a:spcBef>
                <a:spcPts val="500"/>
              </a:spcBef>
              <a:spcAft>
                <a:spcPts val="0"/>
              </a:spcAft>
              <a:buClr>
                <a:schemeClr val="dk1"/>
              </a:buClr>
              <a:buSzPts val="1500"/>
              <a:buChar char="•"/>
              <a:defRPr sz="2000"/>
            </a:lvl2pPr>
            <a:lvl3pPr indent="-342900" lvl="2" marL="1371600" algn="l">
              <a:lnSpc>
                <a:spcPct val="90000"/>
              </a:lnSpc>
              <a:spcBef>
                <a:spcPts val="500"/>
              </a:spcBef>
              <a:spcAft>
                <a:spcPts val="0"/>
              </a:spcAft>
              <a:buClr>
                <a:schemeClr val="dk1"/>
              </a:buClr>
              <a:buSzPts val="1800"/>
              <a:buChar char="◦"/>
              <a:defRPr sz="1800"/>
            </a:lvl3pPr>
            <a:lvl4pPr indent="-330200" lvl="3" marL="1828800" algn="l">
              <a:lnSpc>
                <a:spcPct val="90000"/>
              </a:lnSpc>
              <a:spcBef>
                <a:spcPts val="500"/>
              </a:spcBef>
              <a:spcAft>
                <a:spcPts val="0"/>
              </a:spcAft>
              <a:buClr>
                <a:schemeClr val="dk1"/>
              </a:buClr>
              <a:buSzPts val="1600"/>
              <a:buChar char="▪"/>
              <a:defRPr sz="1600"/>
            </a:lvl4pPr>
            <a:lvl5pPr indent="-279400" lvl="4" marL="2286000" algn="l">
              <a:lnSpc>
                <a:spcPct val="90000"/>
              </a:lnSpc>
              <a:spcBef>
                <a:spcPts val="500"/>
              </a:spcBef>
              <a:spcAft>
                <a:spcPts val="0"/>
              </a:spcAft>
              <a:buClr>
                <a:schemeClr val="dk1"/>
              </a:buClr>
              <a:buSzPts val="800"/>
              <a:buChar char="□"/>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 name="Google Shape;26;p4"/>
          <p:cNvSpPr txBox="1"/>
          <p:nvPr>
            <p:ph idx="2" type="body"/>
          </p:nvPr>
        </p:nvSpPr>
        <p:spPr>
          <a:xfrm>
            <a:off x="8336945" y="4128130"/>
            <a:ext cx="2742000" cy="13683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SzPts val="2400"/>
              <a:buNone/>
              <a:defRPr sz="2400">
                <a:solidFill>
                  <a:schemeClr val="dk1"/>
                </a:solidFill>
              </a:defRPr>
            </a:lvl1pPr>
            <a:lvl2pPr indent="-323850" lvl="1" marL="914400" algn="l">
              <a:lnSpc>
                <a:spcPct val="90000"/>
              </a:lnSpc>
              <a:spcBef>
                <a:spcPts val="500"/>
              </a:spcBef>
              <a:spcAft>
                <a:spcPts val="0"/>
              </a:spcAft>
              <a:buClr>
                <a:schemeClr val="dk1"/>
              </a:buClr>
              <a:buSzPts val="1500"/>
              <a:buChar char="•"/>
              <a:defRPr sz="2000"/>
            </a:lvl2pPr>
            <a:lvl3pPr indent="-342900" lvl="2" marL="1371600" algn="l">
              <a:lnSpc>
                <a:spcPct val="90000"/>
              </a:lnSpc>
              <a:spcBef>
                <a:spcPts val="500"/>
              </a:spcBef>
              <a:spcAft>
                <a:spcPts val="0"/>
              </a:spcAft>
              <a:buClr>
                <a:schemeClr val="dk1"/>
              </a:buClr>
              <a:buSzPts val="1800"/>
              <a:buChar char="◦"/>
              <a:defRPr sz="1800"/>
            </a:lvl3pPr>
            <a:lvl4pPr indent="-330200" lvl="3" marL="1828800" algn="l">
              <a:lnSpc>
                <a:spcPct val="90000"/>
              </a:lnSpc>
              <a:spcBef>
                <a:spcPts val="500"/>
              </a:spcBef>
              <a:spcAft>
                <a:spcPts val="0"/>
              </a:spcAft>
              <a:buClr>
                <a:schemeClr val="dk1"/>
              </a:buClr>
              <a:buSzPts val="1600"/>
              <a:buChar char="▪"/>
              <a:defRPr sz="1600"/>
            </a:lvl4pPr>
            <a:lvl5pPr indent="-279400" lvl="4" marL="2286000" algn="l">
              <a:lnSpc>
                <a:spcPct val="90000"/>
              </a:lnSpc>
              <a:spcBef>
                <a:spcPts val="500"/>
              </a:spcBef>
              <a:spcAft>
                <a:spcPts val="0"/>
              </a:spcAft>
              <a:buClr>
                <a:schemeClr val="dk1"/>
              </a:buClr>
              <a:buSzPts val="800"/>
              <a:buChar char="□"/>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 name="Google Shape;27;p4"/>
          <p:cNvSpPr txBox="1"/>
          <p:nvPr>
            <p:ph idx="3" type="body"/>
          </p:nvPr>
        </p:nvSpPr>
        <p:spPr>
          <a:xfrm>
            <a:off x="4753474" y="4128910"/>
            <a:ext cx="2813100" cy="13683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SzPts val="2400"/>
              <a:buNone/>
              <a:defRPr sz="2400">
                <a:solidFill>
                  <a:schemeClr val="dk1"/>
                </a:solidFill>
              </a:defRPr>
            </a:lvl1pPr>
            <a:lvl2pPr indent="-323850" lvl="1" marL="914400" algn="l">
              <a:lnSpc>
                <a:spcPct val="90000"/>
              </a:lnSpc>
              <a:spcBef>
                <a:spcPts val="500"/>
              </a:spcBef>
              <a:spcAft>
                <a:spcPts val="0"/>
              </a:spcAft>
              <a:buClr>
                <a:schemeClr val="dk1"/>
              </a:buClr>
              <a:buSzPts val="1500"/>
              <a:buChar char="•"/>
              <a:defRPr sz="2000"/>
            </a:lvl2pPr>
            <a:lvl3pPr indent="-342900" lvl="2" marL="1371600" algn="l">
              <a:lnSpc>
                <a:spcPct val="90000"/>
              </a:lnSpc>
              <a:spcBef>
                <a:spcPts val="500"/>
              </a:spcBef>
              <a:spcAft>
                <a:spcPts val="0"/>
              </a:spcAft>
              <a:buClr>
                <a:schemeClr val="dk1"/>
              </a:buClr>
              <a:buSzPts val="1800"/>
              <a:buChar char="◦"/>
              <a:defRPr sz="1800"/>
            </a:lvl3pPr>
            <a:lvl4pPr indent="-330200" lvl="3" marL="1828800" algn="l">
              <a:lnSpc>
                <a:spcPct val="90000"/>
              </a:lnSpc>
              <a:spcBef>
                <a:spcPts val="500"/>
              </a:spcBef>
              <a:spcAft>
                <a:spcPts val="0"/>
              </a:spcAft>
              <a:buClr>
                <a:schemeClr val="dk1"/>
              </a:buClr>
              <a:buSzPts val="1600"/>
              <a:buChar char="▪"/>
              <a:defRPr sz="1600"/>
            </a:lvl4pPr>
            <a:lvl5pPr indent="-279400" lvl="4" marL="2286000" algn="l">
              <a:lnSpc>
                <a:spcPct val="90000"/>
              </a:lnSpc>
              <a:spcBef>
                <a:spcPts val="500"/>
              </a:spcBef>
              <a:spcAft>
                <a:spcPts val="0"/>
              </a:spcAft>
              <a:buClr>
                <a:schemeClr val="dk1"/>
              </a:buClr>
              <a:buSzPts val="800"/>
              <a:buChar char="□"/>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4"/>
          <p:cNvSpPr txBox="1"/>
          <p:nvPr>
            <p:ph idx="12" type="sldNum"/>
          </p:nvPr>
        </p:nvSpPr>
        <p:spPr>
          <a:xfrm>
            <a:off x="8610600" y="6342639"/>
            <a:ext cx="27432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u="none" cap="none" strike="noStrike">
                <a:solidFill>
                  <a:schemeClr val="accent1"/>
                </a:solidFill>
                <a:latin typeface="Arial"/>
                <a:ea typeface="Arial"/>
                <a:cs typeface="Arial"/>
                <a:sym typeface="Arial"/>
              </a:defRPr>
            </a:lvl1pPr>
            <a:lvl2pPr indent="0" lvl="1" marL="0" algn="r">
              <a:spcBef>
                <a:spcPts val="0"/>
              </a:spcBef>
              <a:buNone/>
              <a:defRPr b="0" i="0" sz="1200" u="none" cap="none" strike="noStrike">
                <a:solidFill>
                  <a:schemeClr val="accent1"/>
                </a:solidFill>
                <a:latin typeface="Arial"/>
                <a:ea typeface="Arial"/>
                <a:cs typeface="Arial"/>
                <a:sym typeface="Arial"/>
              </a:defRPr>
            </a:lvl2pPr>
            <a:lvl3pPr indent="0" lvl="2" marL="0" algn="r">
              <a:spcBef>
                <a:spcPts val="0"/>
              </a:spcBef>
              <a:buNone/>
              <a:defRPr b="0" i="0" sz="1200" u="none" cap="none" strike="noStrike">
                <a:solidFill>
                  <a:schemeClr val="accent1"/>
                </a:solidFill>
                <a:latin typeface="Arial"/>
                <a:ea typeface="Arial"/>
                <a:cs typeface="Arial"/>
                <a:sym typeface="Arial"/>
              </a:defRPr>
            </a:lvl3pPr>
            <a:lvl4pPr indent="0" lvl="3" marL="0" algn="r">
              <a:spcBef>
                <a:spcPts val="0"/>
              </a:spcBef>
              <a:buNone/>
              <a:defRPr b="0" i="0" sz="1200" u="none" cap="none" strike="noStrike">
                <a:solidFill>
                  <a:schemeClr val="accent1"/>
                </a:solidFill>
                <a:latin typeface="Arial"/>
                <a:ea typeface="Arial"/>
                <a:cs typeface="Arial"/>
                <a:sym typeface="Arial"/>
              </a:defRPr>
            </a:lvl4pPr>
            <a:lvl5pPr indent="0" lvl="4" marL="0" algn="r">
              <a:spcBef>
                <a:spcPts val="0"/>
              </a:spcBef>
              <a:buNone/>
              <a:defRPr b="0" i="0" sz="1200" u="none" cap="none" strike="noStrike">
                <a:solidFill>
                  <a:schemeClr val="accent1"/>
                </a:solidFill>
                <a:latin typeface="Arial"/>
                <a:ea typeface="Arial"/>
                <a:cs typeface="Arial"/>
                <a:sym typeface="Arial"/>
              </a:defRPr>
            </a:lvl5pPr>
            <a:lvl6pPr indent="0" lvl="5" marL="0" algn="r">
              <a:spcBef>
                <a:spcPts val="0"/>
              </a:spcBef>
              <a:buNone/>
              <a:defRPr b="0" i="0" sz="1200" u="none" cap="none" strike="noStrike">
                <a:solidFill>
                  <a:schemeClr val="accent1"/>
                </a:solidFill>
                <a:latin typeface="Arial"/>
                <a:ea typeface="Arial"/>
                <a:cs typeface="Arial"/>
                <a:sym typeface="Arial"/>
              </a:defRPr>
            </a:lvl6pPr>
            <a:lvl7pPr indent="0" lvl="6" marL="0" algn="r">
              <a:spcBef>
                <a:spcPts val="0"/>
              </a:spcBef>
              <a:buNone/>
              <a:defRPr b="0" i="0" sz="1200" u="none" cap="none" strike="noStrike">
                <a:solidFill>
                  <a:schemeClr val="accent1"/>
                </a:solidFill>
                <a:latin typeface="Arial"/>
                <a:ea typeface="Arial"/>
                <a:cs typeface="Arial"/>
                <a:sym typeface="Arial"/>
              </a:defRPr>
            </a:lvl7pPr>
            <a:lvl8pPr indent="0" lvl="7" marL="0" algn="r">
              <a:spcBef>
                <a:spcPts val="0"/>
              </a:spcBef>
              <a:buNone/>
              <a:defRPr b="0" i="0" sz="1200" u="none" cap="none" strike="noStrike">
                <a:solidFill>
                  <a:schemeClr val="accent1"/>
                </a:solidFill>
                <a:latin typeface="Arial"/>
                <a:ea typeface="Arial"/>
                <a:cs typeface="Arial"/>
                <a:sym typeface="Arial"/>
              </a:defRPr>
            </a:lvl8pPr>
            <a:lvl9pPr indent="0" lvl="8" marL="0" algn="r">
              <a:spcBef>
                <a:spcPts val="0"/>
              </a:spcBef>
              <a:buNone/>
              <a:defRPr b="0" i="0" sz="12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29" name="Google Shape;29;p4"/>
          <p:cNvSpPr/>
          <p:nvPr>
            <p:ph idx="4" type="pic"/>
          </p:nvPr>
        </p:nvSpPr>
        <p:spPr>
          <a:xfrm>
            <a:off x="838767" y="1844310"/>
            <a:ext cx="2813100" cy="2165400"/>
          </a:xfrm>
          <a:prstGeom prst="rect">
            <a:avLst/>
          </a:prstGeom>
          <a:noFill/>
          <a:ln>
            <a:noFill/>
          </a:ln>
        </p:spPr>
      </p:sp>
      <p:sp>
        <p:nvSpPr>
          <p:cNvPr id="30" name="Google Shape;30;p4"/>
          <p:cNvSpPr/>
          <p:nvPr>
            <p:ph idx="5" type="pic"/>
          </p:nvPr>
        </p:nvSpPr>
        <p:spPr>
          <a:xfrm>
            <a:off x="8335869" y="1830131"/>
            <a:ext cx="2742000" cy="2165400"/>
          </a:xfrm>
          <a:prstGeom prst="rect">
            <a:avLst/>
          </a:prstGeom>
          <a:noFill/>
          <a:ln>
            <a:noFill/>
          </a:ln>
        </p:spPr>
      </p:sp>
      <p:sp>
        <p:nvSpPr>
          <p:cNvPr id="31" name="Google Shape;31;p4"/>
          <p:cNvSpPr/>
          <p:nvPr>
            <p:ph idx="6" type="pic"/>
          </p:nvPr>
        </p:nvSpPr>
        <p:spPr>
          <a:xfrm>
            <a:off x="4753474" y="1829619"/>
            <a:ext cx="2813100" cy="2165400"/>
          </a:xfrm>
          <a:prstGeom prst="rect">
            <a:avLst/>
          </a:prstGeom>
          <a:noFill/>
          <a:ln>
            <a:noFill/>
          </a:ln>
        </p:spPr>
      </p:sp>
      <p:sp>
        <p:nvSpPr>
          <p:cNvPr id="32" name="Google Shape;32;p4"/>
          <p:cNvSpPr txBox="1"/>
          <p:nvPr>
            <p:ph type="title"/>
          </p:nvPr>
        </p:nvSpPr>
        <p:spPr>
          <a:xfrm>
            <a:off x="838200" y="365125"/>
            <a:ext cx="102399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4"/>
          <p:cNvSpPr txBox="1"/>
          <p:nvPr>
            <p:ph idx="11" type="ftr"/>
          </p:nvPr>
        </p:nvSpPr>
        <p:spPr>
          <a:xfrm>
            <a:off x="3518910" y="6327210"/>
            <a:ext cx="41148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showMasterSp="0">
  <p:cSld name="End Slide">
    <p:bg>
      <p:bgPr>
        <a:blipFill>
          <a:blip r:embed="rId2">
            <a:alphaModFix/>
          </a:blip>
          <a:stretch>
            <a:fillRect/>
          </a:stretch>
        </a:blipFill>
      </p:bgPr>
    </p:bg>
    <p:spTree>
      <p:nvGrpSpPr>
        <p:cNvPr id="34" name="Shape 34"/>
        <p:cNvGrpSpPr/>
        <p:nvPr/>
      </p:nvGrpSpPr>
      <p:grpSpPr>
        <a:xfrm>
          <a:off x="0" y="0"/>
          <a:ext cx="0" cy="0"/>
          <a:chOff x="0" y="0"/>
          <a:chExt cx="0" cy="0"/>
        </a:xfrm>
      </p:grpSpPr>
      <p:sp>
        <p:nvSpPr>
          <p:cNvPr id="35" name="Google Shape;35;p5"/>
          <p:cNvSpPr txBox="1"/>
          <p:nvPr>
            <p:ph type="title"/>
          </p:nvPr>
        </p:nvSpPr>
        <p:spPr>
          <a:xfrm>
            <a:off x="0" y="2022755"/>
            <a:ext cx="12192000" cy="24012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lt1"/>
              </a:buClr>
              <a:buSzPts val="5400"/>
              <a:buNone/>
              <a:defRPr i="0" sz="5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36" name="Google Shape;36;p5"/>
          <p:cNvPicPr preferRelativeResize="0"/>
          <p:nvPr/>
        </p:nvPicPr>
        <p:blipFill rotWithShape="1">
          <a:blip r:embed="rId3">
            <a:alphaModFix/>
          </a:blip>
          <a:srcRect b="0" l="0" r="0" t="0"/>
          <a:stretch/>
        </p:blipFill>
        <p:spPr>
          <a:xfrm>
            <a:off x="4721413" y="5600607"/>
            <a:ext cx="2749173" cy="567017"/>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go Slide" showMasterSp="0">
  <p:cSld name="Logo Slide">
    <p:bg>
      <p:bgPr>
        <a:blipFill>
          <a:blip r:embed="rId2">
            <a:alphaModFix/>
          </a:blip>
          <a:stretch>
            <a:fillRect/>
          </a:stretch>
        </a:blipFill>
      </p:bgPr>
    </p:bg>
    <p:spTree>
      <p:nvGrpSpPr>
        <p:cNvPr id="37" name="Shape 37"/>
        <p:cNvGrpSpPr/>
        <p:nvPr/>
      </p:nvGrpSpPr>
      <p:grpSpPr>
        <a:xfrm>
          <a:off x="0" y="0"/>
          <a:ext cx="0" cy="0"/>
          <a:chOff x="0" y="0"/>
          <a:chExt cx="0" cy="0"/>
        </a:xfrm>
      </p:grpSpPr>
      <p:pic>
        <p:nvPicPr>
          <p:cNvPr id="38" name="Google Shape;38;p6"/>
          <p:cNvPicPr preferRelativeResize="0"/>
          <p:nvPr/>
        </p:nvPicPr>
        <p:blipFill rotWithShape="1">
          <a:blip r:embed="rId3">
            <a:alphaModFix/>
          </a:blip>
          <a:srcRect b="0" l="0" r="0" t="0"/>
          <a:stretch/>
        </p:blipFill>
        <p:spPr>
          <a:xfrm>
            <a:off x="3778195" y="2956884"/>
            <a:ext cx="4635612" cy="944232"/>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randed Content">
  <p:cSld name="Branded Content">
    <p:bg>
      <p:bgPr>
        <a:blipFill>
          <a:blip r:embed="rId2">
            <a:alphaModFix/>
          </a:blip>
          <a:stretch>
            <a:fillRect/>
          </a:stretch>
        </a:blipFill>
      </p:bgPr>
    </p:bg>
    <p:spTree>
      <p:nvGrpSpPr>
        <p:cNvPr id="39" name="Shape 39"/>
        <p:cNvGrpSpPr/>
        <p:nvPr/>
      </p:nvGrpSpPr>
      <p:grpSpPr>
        <a:xfrm>
          <a:off x="0" y="0"/>
          <a:ext cx="0" cy="0"/>
          <a:chOff x="0" y="0"/>
          <a:chExt cx="0" cy="0"/>
        </a:xfrm>
      </p:grpSpPr>
      <p:sp>
        <p:nvSpPr>
          <p:cNvPr id="40" name="Google Shape;40;p7"/>
          <p:cNvSpPr txBox="1"/>
          <p:nvPr>
            <p:ph idx="12" type="sldNum"/>
          </p:nvPr>
        </p:nvSpPr>
        <p:spPr>
          <a:xfrm>
            <a:off x="8610600" y="6342639"/>
            <a:ext cx="27432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u="none" cap="none" strike="noStrike">
                <a:solidFill>
                  <a:schemeClr val="lt1"/>
                </a:solidFill>
                <a:latin typeface="Arial"/>
                <a:ea typeface="Arial"/>
                <a:cs typeface="Arial"/>
                <a:sym typeface="Arial"/>
              </a:defRPr>
            </a:lvl1pPr>
            <a:lvl2pPr indent="0" lvl="1" marL="0" algn="r">
              <a:spcBef>
                <a:spcPts val="0"/>
              </a:spcBef>
              <a:buNone/>
              <a:defRPr b="0" i="0" sz="1200" u="none" cap="none" strike="noStrike">
                <a:solidFill>
                  <a:schemeClr val="lt1"/>
                </a:solidFill>
                <a:latin typeface="Arial"/>
                <a:ea typeface="Arial"/>
                <a:cs typeface="Arial"/>
                <a:sym typeface="Arial"/>
              </a:defRPr>
            </a:lvl2pPr>
            <a:lvl3pPr indent="0" lvl="2" marL="0" algn="r">
              <a:spcBef>
                <a:spcPts val="0"/>
              </a:spcBef>
              <a:buNone/>
              <a:defRPr b="0" i="0" sz="1200" u="none" cap="none" strike="noStrike">
                <a:solidFill>
                  <a:schemeClr val="lt1"/>
                </a:solidFill>
                <a:latin typeface="Arial"/>
                <a:ea typeface="Arial"/>
                <a:cs typeface="Arial"/>
                <a:sym typeface="Arial"/>
              </a:defRPr>
            </a:lvl3pPr>
            <a:lvl4pPr indent="0" lvl="3" marL="0" algn="r">
              <a:spcBef>
                <a:spcPts val="0"/>
              </a:spcBef>
              <a:buNone/>
              <a:defRPr b="0" i="0" sz="1200" u="none" cap="none" strike="noStrike">
                <a:solidFill>
                  <a:schemeClr val="lt1"/>
                </a:solidFill>
                <a:latin typeface="Arial"/>
                <a:ea typeface="Arial"/>
                <a:cs typeface="Arial"/>
                <a:sym typeface="Arial"/>
              </a:defRPr>
            </a:lvl4pPr>
            <a:lvl5pPr indent="0" lvl="4" marL="0" algn="r">
              <a:spcBef>
                <a:spcPts val="0"/>
              </a:spcBef>
              <a:buNone/>
              <a:defRPr b="0" i="0" sz="1200" u="none" cap="none" strike="noStrike">
                <a:solidFill>
                  <a:schemeClr val="lt1"/>
                </a:solidFill>
                <a:latin typeface="Arial"/>
                <a:ea typeface="Arial"/>
                <a:cs typeface="Arial"/>
                <a:sym typeface="Arial"/>
              </a:defRPr>
            </a:lvl5pPr>
            <a:lvl6pPr indent="0" lvl="5" marL="0" algn="r">
              <a:spcBef>
                <a:spcPts val="0"/>
              </a:spcBef>
              <a:buNone/>
              <a:defRPr b="0" i="0" sz="1200" u="none" cap="none" strike="noStrike">
                <a:solidFill>
                  <a:schemeClr val="lt1"/>
                </a:solidFill>
                <a:latin typeface="Arial"/>
                <a:ea typeface="Arial"/>
                <a:cs typeface="Arial"/>
                <a:sym typeface="Arial"/>
              </a:defRPr>
            </a:lvl6pPr>
            <a:lvl7pPr indent="0" lvl="6" marL="0" algn="r">
              <a:spcBef>
                <a:spcPts val="0"/>
              </a:spcBef>
              <a:buNone/>
              <a:defRPr b="0" i="0" sz="1200" u="none" cap="none" strike="noStrike">
                <a:solidFill>
                  <a:schemeClr val="lt1"/>
                </a:solidFill>
                <a:latin typeface="Arial"/>
                <a:ea typeface="Arial"/>
                <a:cs typeface="Arial"/>
                <a:sym typeface="Arial"/>
              </a:defRPr>
            </a:lvl7pPr>
            <a:lvl8pPr indent="0" lvl="7" marL="0" algn="r">
              <a:spcBef>
                <a:spcPts val="0"/>
              </a:spcBef>
              <a:buNone/>
              <a:defRPr b="0" i="0" sz="1200" u="none" cap="none" strike="noStrike">
                <a:solidFill>
                  <a:schemeClr val="lt1"/>
                </a:solidFill>
                <a:latin typeface="Arial"/>
                <a:ea typeface="Arial"/>
                <a:cs typeface="Arial"/>
                <a:sym typeface="Arial"/>
              </a:defRPr>
            </a:lvl8pPr>
            <a:lvl9pPr indent="0" lvl="8" marL="0" algn="r">
              <a:spcBef>
                <a:spcPts val="0"/>
              </a:spcBef>
              <a:buNone/>
              <a:defRPr b="0" i="0" sz="12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41" name="Google Shape;41;p7"/>
          <p:cNvSpPr txBox="1"/>
          <p:nvPr>
            <p:ph idx="11" type="ftr"/>
          </p:nvPr>
        </p:nvSpPr>
        <p:spPr>
          <a:xfrm>
            <a:off x="2427515" y="6299095"/>
            <a:ext cx="35922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7"/>
          <p:cNvSpPr txBox="1"/>
          <p:nvPr>
            <p:ph type="title"/>
          </p:nvPr>
        </p:nvSpPr>
        <p:spPr>
          <a:xfrm>
            <a:off x="838200" y="365125"/>
            <a:ext cx="5181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7"/>
          <p:cNvSpPr txBox="1"/>
          <p:nvPr>
            <p:ph idx="1" type="body"/>
          </p:nvPr>
        </p:nvSpPr>
        <p:spPr>
          <a:xfrm>
            <a:off x="838200" y="1862138"/>
            <a:ext cx="5181600" cy="3886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14325" lvl="1" marL="914400" algn="l">
              <a:lnSpc>
                <a:spcPct val="90000"/>
              </a:lnSpc>
              <a:spcBef>
                <a:spcPts val="500"/>
              </a:spcBef>
              <a:spcAft>
                <a:spcPts val="0"/>
              </a:spcAft>
              <a:buSzPts val="135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285750" lvl="4" marL="2286000" algn="l">
              <a:lnSpc>
                <a:spcPct val="90000"/>
              </a:lnSpc>
              <a:spcBef>
                <a:spcPts val="500"/>
              </a:spcBef>
              <a:spcAft>
                <a:spcPts val="0"/>
              </a:spcAft>
              <a:buSzPts val="9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reaker Slide" showMasterSp="0">
  <p:cSld name="Breaker Slide">
    <p:bg>
      <p:bgPr>
        <a:blipFill>
          <a:blip r:embed="rId2">
            <a:alphaModFix/>
          </a:blip>
          <a:stretch>
            <a:fillRect/>
          </a:stretch>
        </a:blipFill>
      </p:bgPr>
    </p:bg>
    <p:spTree>
      <p:nvGrpSpPr>
        <p:cNvPr id="44" name="Shape 44"/>
        <p:cNvGrpSpPr/>
        <p:nvPr/>
      </p:nvGrpSpPr>
      <p:grpSpPr>
        <a:xfrm>
          <a:off x="0" y="0"/>
          <a:ext cx="0" cy="0"/>
          <a:chOff x="0" y="0"/>
          <a:chExt cx="0" cy="0"/>
        </a:xfrm>
      </p:grpSpPr>
      <p:sp>
        <p:nvSpPr>
          <p:cNvPr id="45" name="Google Shape;45;p8"/>
          <p:cNvSpPr txBox="1"/>
          <p:nvPr>
            <p:ph type="title"/>
          </p:nvPr>
        </p:nvSpPr>
        <p:spPr>
          <a:xfrm>
            <a:off x="722325" y="1767260"/>
            <a:ext cx="5449800" cy="24012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5400"/>
              <a:buNone/>
              <a:defRPr b="0" i="0" sz="5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8"/>
          <p:cNvSpPr txBox="1"/>
          <p:nvPr>
            <p:ph idx="1" type="body"/>
          </p:nvPr>
        </p:nvSpPr>
        <p:spPr>
          <a:xfrm>
            <a:off x="722325" y="4182688"/>
            <a:ext cx="5449800" cy="7986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accent2"/>
              </a:buClr>
              <a:buSzPts val="2800"/>
              <a:buNone/>
              <a:defRPr b="1">
                <a:solidFill>
                  <a:schemeClr val="accent2"/>
                </a:solidFill>
              </a:defRPr>
            </a:lvl1pPr>
            <a:lvl2pPr indent="-314325" lvl="1" marL="914400" algn="l">
              <a:lnSpc>
                <a:spcPct val="90000"/>
              </a:lnSpc>
              <a:spcBef>
                <a:spcPts val="500"/>
              </a:spcBef>
              <a:spcAft>
                <a:spcPts val="0"/>
              </a:spcAft>
              <a:buClr>
                <a:schemeClr val="accent2"/>
              </a:buClr>
              <a:buSzPts val="1350"/>
              <a:buChar char="•"/>
              <a:defRPr b="1">
                <a:solidFill>
                  <a:schemeClr val="accent2"/>
                </a:solidFill>
              </a:defRPr>
            </a:lvl2pPr>
            <a:lvl3pPr indent="-342900" lvl="2" marL="1371600" algn="l">
              <a:lnSpc>
                <a:spcPct val="90000"/>
              </a:lnSpc>
              <a:spcBef>
                <a:spcPts val="500"/>
              </a:spcBef>
              <a:spcAft>
                <a:spcPts val="0"/>
              </a:spcAft>
              <a:buSzPts val="1800"/>
              <a:buChar char="◦"/>
              <a:defRPr b="1">
                <a:solidFill>
                  <a:schemeClr val="accent2"/>
                </a:solidFill>
              </a:defRPr>
            </a:lvl3pPr>
            <a:lvl4pPr indent="-342900" lvl="3" marL="1828800" algn="l">
              <a:lnSpc>
                <a:spcPct val="90000"/>
              </a:lnSpc>
              <a:spcBef>
                <a:spcPts val="500"/>
              </a:spcBef>
              <a:spcAft>
                <a:spcPts val="0"/>
              </a:spcAft>
              <a:buClr>
                <a:schemeClr val="accent2"/>
              </a:buClr>
              <a:buSzPts val="1800"/>
              <a:buChar char="▪"/>
              <a:defRPr b="1">
                <a:solidFill>
                  <a:schemeClr val="accent2"/>
                </a:solidFill>
              </a:defRPr>
            </a:lvl4pPr>
            <a:lvl5pPr indent="-285750" lvl="4" marL="2286000" algn="l">
              <a:lnSpc>
                <a:spcPct val="90000"/>
              </a:lnSpc>
              <a:spcBef>
                <a:spcPts val="500"/>
              </a:spcBef>
              <a:spcAft>
                <a:spcPts val="0"/>
              </a:spcAft>
              <a:buSzPts val="900"/>
              <a:buChar char="□"/>
              <a:defRPr b="1">
                <a:solidFill>
                  <a:schemeClr val="accent2"/>
                </a:solidFill>
              </a:defRPr>
            </a:lvl5pPr>
            <a:lvl6pPr indent="-342900" lvl="5" marL="2743200" algn="l">
              <a:lnSpc>
                <a:spcPct val="90000"/>
              </a:lnSpc>
              <a:spcBef>
                <a:spcPts val="500"/>
              </a:spcBef>
              <a:spcAft>
                <a:spcPts val="0"/>
              </a:spcAft>
              <a:buClr>
                <a:schemeClr val="accent2"/>
              </a:buClr>
              <a:buSzPts val="1800"/>
              <a:buChar char="•"/>
              <a:defRPr b="1">
                <a:solidFill>
                  <a:schemeClr val="accent2"/>
                </a:solidFill>
              </a:defRPr>
            </a:lvl6pPr>
            <a:lvl7pPr indent="-342900" lvl="6" marL="3200400" algn="l">
              <a:lnSpc>
                <a:spcPct val="90000"/>
              </a:lnSpc>
              <a:spcBef>
                <a:spcPts val="500"/>
              </a:spcBef>
              <a:spcAft>
                <a:spcPts val="0"/>
              </a:spcAft>
              <a:buClr>
                <a:schemeClr val="accent2"/>
              </a:buClr>
              <a:buSzPts val="1800"/>
              <a:buChar char="•"/>
              <a:defRPr b="1">
                <a:solidFill>
                  <a:schemeClr val="accent2"/>
                </a:solidFill>
              </a:defRPr>
            </a:lvl7pPr>
            <a:lvl8pPr indent="-342900" lvl="7" marL="3657600" algn="l">
              <a:lnSpc>
                <a:spcPct val="90000"/>
              </a:lnSpc>
              <a:spcBef>
                <a:spcPts val="500"/>
              </a:spcBef>
              <a:spcAft>
                <a:spcPts val="0"/>
              </a:spcAft>
              <a:buClr>
                <a:schemeClr val="accent2"/>
              </a:buClr>
              <a:buSzPts val="1800"/>
              <a:buChar char="•"/>
              <a:defRPr b="1">
                <a:solidFill>
                  <a:schemeClr val="accent2"/>
                </a:solidFill>
              </a:defRPr>
            </a:lvl8pPr>
            <a:lvl9pPr indent="-342900" lvl="8" marL="4114800" algn="l">
              <a:lnSpc>
                <a:spcPct val="90000"/>
              </a:lnSpc>
              <a:spcBef>
                <a:spcPts val="500"/>
              </a:spcBef>
              <a:spcAft>
                <a:spcPts val="0"/>
              </a:spcAft>
              <a:buClr>
                <a:schemeClr val="accent2"/>
              </a:buClr>
              <a:buSzPts val="1800"/>
              <a:buChar char="•"/>
              <a:defRPr b="1">
                <a:solidFill>
                  <a:schemeClr val="accent2"/>
                </a:solidFill>
              </a:defRPr>
            </a:lvl9pPr>
          </a:lstStyle>
          <a:p/>
        </p:txBody>
      </p:sp>
      <p:pic>
        <p:nvPicPr>
          <p:cNvPr id="47" name="Google Shape;47;p8"/>
          <p:cNvPicPr preferRelativeResize="0"/>
          <p:nvPr/>
        </p:nvPicPr>
        <p:blipFill rotWithShape="1">
          <a:blip r:embed="rId3">
            <a:alphaModFix/>
          </a:blip>
          <a:srcRect b="0" l="0" r="0" t="0"/>
          <a:stretch/>
        </p:blipFill>
        <p:spPr>
          <a:xfrm>
            <a:off x="863838" y="6385512"/>
            <a:ext cx="1289702" cy="266001"/>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showMasterSp="0">
  <p:cSld name="Quote Slide">
    <p:bg>
      <p:bgPr>
        <a:blipFill>
          <a:blip r:embed="rId2">
            <a:alphaModFix/>
          </a:blip>
          <a:stretch>
            <a:fillRect/>
          </a:stretch>
        </a:blipFill>
      </p:bgPr>
    </p:bg>
    <p:spTree>
      <p:nvGrpSpPr>
        <p:cNvPr id="48" name="Shape 48"/>
        <p:cNvGrpSpPr/>
        <p:nvPr/>
      </p:nvGrpSpPr>
      <p:grpSpPr>
        <a:xfrm>
          <a:off x="0" y="0"/>
          <a:ext cx="0" cy="0"/>
          <a:chOff x="0" y="0"/>
          <a:chExt cx="0" cy="0"/>
        </a:xfrm>
      </p:grpSpPr>
      <p:sp>
        <p:nvSpPr>
          <p:cNvPr id="49" name="Google Shape;49;p9"/>
          <p:cNvSpPr txBox="1"/>
          <p:nvPr>
            <p:ph type="title"/>
          </p:nvPr>
        </p:nvSpPr>
        <p:spPr>
          <a:xfrm>
            <a:off x="715047" y="2081102"/>
            <a:ext cx="6018900" cy="24012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5400"/>
              <a:buNone/>
              <a:defRPr i="0" sz="5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 name="Google Shape;50;p9"/>
          <p:cNvSpPr txBox="1"/>
          <p:nvPr/>
        </p:nvSpPr>
        <p:spPr>
          <a:xfrm>
            <a:off x="715047" y="1146875"/>
            <a:ext cx="2071200" cy="1200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7200" u="none" cap="none" strike="noStrike">
                <a:solidFill>
                  <a:schemeClr val="accent2"/>
                </a:solidFill>
                <a:latin typeface="Calibri"/>
                <a:ea typeface="Calibri"/>
                <a:cs typeface="Calibri"/>
                <a:sym typeface="Calibri"/>
              </a:rPr>
              <a:t>“</a:t>
            </a:r>
            <a:endParaRPr b="1">
              <a:latin typeface="Calibri"/>
              <a:ea typeface="Calibri"/>
              <a:cs typeface="Calibri"/>
              <a:sym typeface="Calibri"/>
            </a:endParaRPr>
          </a:p>
        </p:txBody>
      </p:sp>
      <p:sp>
        <p:nvSpPr>
          <p:cNvPr id="51" name="Google Shape;51;p9"/>
          <p:cNvSpPr txBox="1"/>
          <p:nvPr/>
        </p:nvSpPr>
        <p:spPr>
          <a:xfrm rot="10800000">
            <a:off x="5129571" y="4107798"/>
            <a:ext cx="2071200" cy="1200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7200">
                <a:solidFill>
                  <a:schemeClr val="accent2"/>
                </a:solidFill>
                <a:latin typeface="Calibri"/>
                <a:ea typeface="Calibri"/>
                <a:cs typeface="Calibri"/>
                <a:sym typeface="Calibri"/>
              </a:rPr>
              <a:t>“</a:t>
            </a:r>
            <a:endParaRPr b="1">
              <a:latin typeface="Calibri"/>
              <a:ea typeface="Calibri"/>
              <a:cs typeface="Calibri"/>
              <a:sym typeface="Calibri"/>
            </a:endParaRPr>
          </a:p>
        </p:txBody>
      </p:sp>
      <p:sp>
        <p:nvSpPr>
          <p:cNvPr id="52" name="Google Shape;52;p9"/>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u="none" cap="none" strike="noStrike">
                <a:solidFill>
                  <a:schemeClr val="lt1"/>
                </a:solidFill>
                <a:latin typeface="Arial"/>
                <a:ea typeface="Arial"/>
                <a:cs typeface="Arial"/>
                <a:sym typeface="Arial"/>
              </a:defRPr>
            </a:lvl1pPr>
            <a:lvl2pPr indent="0" lvl="1" marL="0" algn="r">
              <a:spcBef>
                <a:spcPts val="0"/>
              </a:spcBef>
              <a:buNone/>
              <a:defRPr b="0" i="0" sz="1200" u="none" cap="none" strike="noStrike">
                <a:solidFill>
                  <a:schemeClr val="lt1"/>
                </a:solidFill>
                <a:latin typeface="Arial"/>
                <a:ea typeface="Arial"/>
                <a:cs typeface="Arial"/>
                <a:sym typeface="Arial"/>
              </a:defRPr>
            </a:lvl2pPr>
            <a:lvl3pPr indent="0" lvl="2" marL="0" algn="r">
              <a:spcBef>
                <a:spcPts val="0"/>
              </a:spcBef>
              <a:buNone/>
              <a:defRPr b="0" i="0" sz="1200" u="none" cap="none" strike="noStrike">
                <a:solidFill>
                  <a:schemeClr val="lt1"/>
                </a:solidFill>
                <a:latin typeface="Arial"/>
                <a:ea typeface="Arial"/>
                <a:cs typeface="Arial"/>
                <a:sym typeface="Arial"/>
              </a:defRPr>
            </a:lvl3pPr>
            <a:lvl4pPr indent="0" lvl="3" marL="0" algn="r">
              <a:spcBef>
                <a:spcPts val="0"/>
              </a:spcBef>
              <a:buNone/>
              <a:defRPr b="0" i="0" sz="1200" u="none" cap="none" strike="noStrike">
                <a:solidFill>
                  <a:schemeClr val="lt1"/>
                </a:solidFill>
                <a:latin typeface="Arial"/>
                <a:ea typeface="Arial"/>
                <a:cs typeface="Arial"/>
                <a:sym typeface="Arial"/>
              </a:defRPr>
            </a:lvl4pPr>
            <a:lvl5pPr indent="0" lvl="4" marL="0" algn="r">
              <a:spcBef>
                <a:spcPts val="0"/>
              </a:spcBef>
              <a:buNone/>
              <a:defRPr b="0" i="0" sz="1200" u="none" cap="none" strike="noStrike">
                <a:solidFill>
                  <a:schemeClr val="lt1"/>
                </a:solidFill>
                <a:latin typeface="Arial"/>
                <a:ea typeface="Arial"/>
                <a:cs typeface="Arial"/>
                <a:sym typeface="Arial"/>
              </a:defRPr>
            </a:lvl5pPr>
            <a:lvl6pPr indent="0" lvl="5" marL="0" algn="r">
              <a:spcBef>
                <a:spcPts val="0"/>
              </a:spcBef>
              <a:buNone/>
              <a:defRPr b="0" i="0" sz="1200" u="none" cap="none" strike="noStrike">
                <a:solidFill>
                  <a:schemeClr val="lt1"/>
                </a:solidFill>
                <a:latin typeface="Arial"/>
                <a:ea typeface="Arial"/>
                <a:cs typeface="Arial"/>
                <a:sym typeface="Arial"/>
              </a:defRPr>
            </a:lvl6pPr>
            <a:lvl7pPr indent="0" lvl="6" marL="0" algn="r">
              <a:spcBef>
                <a:spcPts val="0"/>
              </a:spcBef>
              <a:buNone/>
              <a:defRPr b="0" i="0" sz="1200" u="none" cap="none" strike="noStrike">
                <a:solidFill>
                  <a:schemeClr val="lt1"/>
                </a:solidFill>
                <a:latin typeface="Arial"/>
                <a:ea typeface="Arial"/>
                <a:cs typeface="Arial"/>
                <a:sym typeface="Arial"/>
              </a:defRPr>
            </a:lvl7pPr>
            <a:lvl8pPr indent="0" lvl="7" marL="0" algn="r">
              <a:spcBef>
                <a:spcPts val="0"/>
              </a:spcBef>
              <a:buNone/>
              <a:defRPr b="0" i="0" sz="1200" u="none" cap="none" strike="noStrike">
                <a:solidFill>
                  <a:schemeClr val="lt1"/>
                </a:solidFill>
                <a:latin typeface="Arial"/>
                <a:ea typeface="Arial"/>
                <a:cs typeface="Arial"/>
                <a:sym typeface="Arial"/>
              </a:defRPr>
            </a:lvl8pPr>
            <a:lvl9pPr indent="0" lvl="8" marL="0" algn="r">
              <a:spcBef>
                <a:spcPts val="0"/>
              </a:spcBef>
              <a:buNone/>
              <a:defRPr b="0" i="0" sz="12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53" name="Google Shape;53;p9"/>
          <p:cNvPicPr preferRelativeResize="0"/>
          <p:nvPr/>
        </p:nvPicPr>
        <p:blipFill rotWithShape="1">
          <a:blip r:embed="rId3">
            <a:alphaModFix/>
          </a:blip>
          <a:srcRect b="0" l="0" r="0" t="0"/>
          <a:stretch/>
        </p:blipFill>
        <p:spPr>
          <a:xfrm>
            <a:off x="863838" y="6385512"/>
            <a:ext cx="1289702" cy="266001"/>
          </a:xfrm>
          <a:prstGeom prst="rect">
            <a:avLst/>
          </a:prstGeom>
          <a:noFill/>
          <a:ln>
            <a:noFill/>
          </a:ln>
        </p:spPr>
      </p:pic>
      <p:sp>
        <p:nvSpPr>
          <p:cNvPr id="54" name="Google Shape;54;p9"/>
          <p:cNvSpPr txBox="1"/>
          <p:nvPr>
            <p:ph idx="11" type="ftr"/>
          </p:nvPr>
        </p:nvSpPr>
        <p:spPr>
          <a:xfrm>
            <a:off x="3518910" y="6327210"/>
            <a:ext cx="41148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rk Blank" showMasterSp="0">
  <p:cSld name="Dark Blank">
    <p:bg>
      <p:bgPr>
        <a:blipFill>
          <a:blip r:embed="rId2">
            <a:alphaModFix/>
          </a:blip>
          <a:stretch>
            <a:fillRect/>
          </a:stretch>
        </a:blipFill>
      </p:bgPr>
    </p:bg>
    <p:spTree>
      <p:nvGrpSpPr>
        <p:cNvPr id="55" name="Shape 55"/>
        <p:cNvGrpSpPr/>
        <p:nvPr/>
      </p:nvGrpSpPr>
      <p:grpSpPr>
        <a:xfrm>
          <a:off x="0" y="0"/>
          <a:ext cx="0" cy="0"/>
          <a:chOff x="0" y="0"/>
          <a:chExt cx="0" cy="0"/>
        </a:xfrm>
      </p:grpSpPr>
      <p:sp>
        <p:nvSpPr>
          <p:cNvPr id="56" name="Google Shape;56;p1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chemeClr val="lt1"/>
                </a:solidFill>
                <a:latin typeface="Arial"/>
                <a:ea typeface="Arial"/>
                <a:cs typeface="Arial"/>
                <a:sym typeface="Arial"/>
              </a:defRPr>
            </a:lvl1pPr>
            <a:lvl2pPr indent="0" lvl="1" marL="0" algn="r">
              <a:spcBef>
                <a:spcPts val="0"/>
              </a:spcBef>
              <a:buNone/>
              <a:defRPr sz="1200">
                <a:solidFill>
                  <a:schemeClr val="lt1"/>
                </a:solidFill>
                <a:latin typeface="Arial"/>
                <a:ea typeface="Arial"/>
                <a:cs typeface="Arial"/>
                <a:sym typeface="Arial"/>
              </a:defRPr>
            </a:lvl2pPr>
            <a:lvl3pPr indent="0" lvl="2" marL="0" algn="r">
              <a:spcBef>
                <a:spcPts val="0"/>
              </a:spcBef>
              <a:buNone/>
              <a:defRPr sz="1200">
                <a:solidFill>
                  <a:schemeClr val="lt1"/>
                </a:solidFill>
                <a:latin typeface="Arial"/>
                <a:ea typeface="Arial"/>
                <a:cs typeface="Arial"/>
                <a:sym typeface="Arial"/>
              </a:defRPr>
            </a:lvl3pPr>
            <a:lvl4pPr indent="0" lvl="3" marL="0" algn="r">
              <a:spcBef>
                <a:spcPts val="0"/>
              </a:spcBef>
              <a:buNone/>
              <a:defRPr sz="1200">
                <a:solidFill>
                  <a:schemeClr val="lt1"/>
                </a:solidFill>
                <a:latin typeface="Arial"/>
                <a:ea typeface="Arial"/>
                <a:cs typeface="Arial"/>
                <a:sym typeface="Arial"/>
              </a:defRPr>
            </a:lvl4pPr>
            <a:lvl5pPr indent="0" lvl="4" marL="0" algn="r">
              <a:spcBef>
                <a:spcPts val="0"/>
              </a:spcBef>
              <a:buNone/>
              <a:defRPr sz="1200">
                <a:solidFill>
                  <a:schemeClr val="lt1"/>
                </a:solidFill>
                <a:latin typeface="Arial"/>
                <a:ea typeface="Arial"/>
                <a:cs typeface="Arial"/>
                <a:sym typeface="Arial"/>
              </a:defRPr>
            </a:lvl5pPr>
            <a:lvl6pPr indent="0" lvl="5" marL="0" algn="r">
              <a:spcBef>
                <a:spcPts val="0"/>
              </a:spcBef>
              <a:buNone/>
              <a:defRPr sz="1200">
                <a:solidFill>
                  <a:schemeClr val="lt1"/>
                </a:solidFill>
                <a:latin typeface="Arial"/>
                <a:ea typeface="Arial"/>
                <a:cs typeface="Arial"/>
                <a:sym typeface="Arial"/>
              </a:defRPr>
            </a:lvl6pPr>
            <a:lvl7pPr indent="0" lvl="6" marL="0" algn="r">
              <a:spcBef>
                <a:spcPts val="0"/>
              </a:spcBef>
              <a:buNone/>
              <a:defRPr sz="1200">
                <a:solidFill>
                  <a:schemeClr val="lt1"/>
                </a:solidFill>
                <a:latin typeface="Arial"/>
                <a:ea typeface="Arial"/>
                <a:cs typeface="Arial"/>
                <a:sym typeface="Arial"/>
              </a:defRPr>
            </a:lvl7pPr>
            <a:lvl8pPr indent="0" lvl="7" marL="0" algn="r">
              <a:spcBef>
                <a:spcPts val="0"/>
              </a:spcBef>
              <a:buNone/>
              <a:defRPr sz="1200">
                <a:solidFill>
                  <a:schemeClr val="lt1"/>
                </a:solidFill>
                <a:latin typeface="Arial"/>
                <a:ea typeface="Arial"/>
                <a:cs typeface="Arial"/>
                <a:sym typeface="Arial"/>
              </a:defRPr>
            </a:lvl8pPr>
            <a:lvl9pPr indent="0" lvl="8" marL="0" algn="r">
              <a:spcBef>
                <a:spcPts val="0"/>
              </a:spcBef>
              <a:buNone/>
              <a:defRPr sz="12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57" name="Google Shape;57;p10"/>
          <p:cNvSpPr txBox="1"/>
          <p:nvPr>
            <p:ph idx="11" type="ftr"/>
          </p:nvPr>
        </p:nvSpPr>
        <p:spPr>
          <a:xfrm>
            <a:off x="3518910" y="6327210"/>
            <a:ext cx="41148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58" name="Google Shape;58;p10"/>
          <p:cNvPicPr preferRelativeResize="0"/>
          <p:nvPr/>
        </p:nvPicPr>
        <p:blipFill rotWithShape="1">
          <a:blip r:embed="rId3">
            <a:alphaModFix/>
          </a:blip>
          <a:srcRect b="0" l="0" r="0" t="0"/>
          <a:stretch/>
        </p:blipFill>
        <p:spPr>
          <a:xfrm>
            <a:off x="863838" y="6385512"/>
            <a:ext cx="1289702" cy="26600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theme" Target="../theme/theme1.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slideLayout" Target="../slideLayouts/slideLayout18.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accent1"/>
              </a:buClr>
              <a:buSzPts val="4400"/>
              <a:buFont typeface="Calibri"/>
              <a:buNone/>
              <a:defRPr b="1" i="0" sz="4400" u="none" cap="none" strike="noStrike">
                <a:solidFill>
                  <a:schemeClr val="accent1"/>
                </a:solidFill>
                <a:latin typeface="Calibri"/>
                <a:ea typeface="Calibri"/>
                <a:cs typeface="Calibri"/>
                <a:sym typeface="Calibri"/>
              </a:defRPr>
            </a:lvl1pPr>
            <a:lvl2pPr lvl="1" rtl="0">
              <a:spcBef>
                <a:spcPts val="0"/>
              </a:spcBef>
              <a:spcAft>
                <a:spcPts val="0"/>
              </a:spcAft>
              <a:buSzPts val="1400"/>
              <a:buFont typeface="Calibri"/>
              <a:buNone/>
              <a:defRPr b="1" sz="1800">
                <a:latin typeface="Calibri"/>
                <a:ea typeface="Calibri"/>
                <a:cs typeface="Calibri"/>
                <a:sym typeface="Calibri"/>
              </a:defRPr>
            </a:lvl2pPr>
            <a:lvl3pPr lvl="2" rtl="0">
              <a:spcBef>
                <a:spcPts val="0"/>
              </a:spcBef>
              <a:spcAft>
                <a:spcPts val="0"/>
              </a:spcAft>
              <a:buSzPts val="1400"/>
              <a:buFont typeface="Calibri"/>
              <a:buNone/>
              <a:defRPr b="1" sz="1800">
                <a:latin typeface="Calibri"/>
                <a:ea typeface="Calibri"/>
                <a:cs typeface="Calibri"/>
                <a:sym typeface="Calibri"/>
              </a:defRPr>
            </a:lvl3pPr>
            <a:lvl4pPr lvl="3" rtl="0">
              <a:spcBef>
                <a:spcPts val="0"/>
              </a:spcBef>
              <a:spcAft>
                <a:spcPts val="0"/>
              </a:spcAft>
              <a:buSzPts val="1400"/>
              <a:buFont typeface="Calibri"/>
              <a:buNone/>
              <a:defRPr b="1" sz="1800">
                <a:latin typeface="Calibri"/>
                <a:ea typeface="Calibri"/>
                <a:cs typeface="Calibri"/>
                <a:sym typeface="Calibri"/>
              </a:defRPr>
            </a:lvl4pPr>
            <a:lvl5pPr lvl="4" rtl="0">
              <a:spcBef>
                <a:spcPts val="0"/>
              </a:spcBef>
              <a:spcAft>
                <a:spcPts val="0"/>
              </a:spcAft>
              <a:buSzPts val="1400"/>
              <a:buFont typeface="Calibri"/>
              <a:buNone/>
              <a:defRPr b="1" sz="1800">
                <a:latin typeface="Calibri"/>
                <a:ea typeface="Calibri"/>
                <a:cs typeface="Calibri"/>
                <a:sym typeface="Calibri"/>
              </a:defRPr>
            </a:lvl5pPr>
            <a:lvl6pPr lvl="5" rtl="0">
              <a:spcBef>
                <a:spcPts val="0"/>
              </a:spcBef>
              <a:spcAft>
                <a:spcPts val="0"/>
              </a:spcAft>
              <a:buSzPts val="1400"/>
              <a:buFont typeface="Calibri"/>
              <a:buNone/>
              <a:defRPr b="1" sz="1800">
                <a:latin typeface="Calibri"/>
                <a:ea typeface="Calibri"/>
                <a:cs typeface="Calibri"/>
                <a:sym typeface="Calibri"/>
              </a:defRPr>
            </a:lvl6pPr>
            <a:lvl7pPr lvl="6" rtl="0">
              <a:spcBef>
                <a:spcPts val="0"/>
              </a:spcBef>
              <a:spcAft>
                <a:spcPts val="0"/>
              </a:spcAft>
              <a:buSzPts val="1400"/>
              <a:buFont typeface="Calibri"/>
              <a:buNone/>
              <a:defRPr b="1" sz="1800">
                <a:latin typeface="Calibri"/>
                <a:ea typeface="Calibri"/>
                <a:cs typeface="Calibri"/>
                <a:sym typeface="Calibri"/>
              </a:defRPr>
            </a:lvl7pPr>
            <a:lvl8pPr lvl="7" rtl="0">
              <a:spcBef>
                <a:spcPts val="0"/>
              </a:spcBef>
              <a:spcAft>
                <a:spcPts val="0"/>
              </a:spcAft>
              <a:buSzPts val="1400"/>
              <a:buFont typeface="Calibri"/>
              <a:buNone/>
              <a:defRPr b="1" sz="1800">
                <a:latin typeface="Calibri"/>
                <a:ea typeface="Calibri"/>
                <a:cs typeface="Calibri"/>
                <a:sym typeface="Calibri"/>
              </a:defRPr>
            </a:lvl8pPr>
            <a:lvl9pPr lvl="8" rtl="0">
              <a:spcBef>
                <a:spcPts val="0"/>
              </a:spcBef>
              <a:spcAft>
                <a:spcPts val="0"/>
              </a:spcAft>
              <a:buSzPts val="1400"/>
              <a:buFont typeface="Calibri"/>
              <a:buNone/>
              <a:defRPr b="1" sz="1800">
                <a:latin typeface="Calibri"/>
                <a:ea typeface="Calibri"/>
                <a:cs typeface="Calibri"/>
                <a:sym typeface="Calibri"/>
              </a:defRPr>
            </a:lvl9pPr>
          </a:lstStyle>
          <a:p/>
        </p:txBody>
      </p:sp>
      <p:sp>
        <p:nvSpPr>
          <p:cNvPr id="11" name="Google Shape;11;p1"/>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accent1"/>
              </a:buClr>
              <a:buSzPts val="2800"/>
              <a:buFont typeface="Calibri"/>
              <a:buChar char="•"/>
              <a:defRPr i="0" sz="2800" u="none" cap="none" strike="noStrike">
                <a:solidFill>
                  <a:schemeClr val="dk1"/>
                </a:solidFill>
                <a:latin typeface="Calibri"/>
                <a:ea typeface="Calibri"/>
                <a:cs typeface="Calibri"/>
                <a:sym typeface="Calibri"/>
              </a:defRPr>
            </a:lvl1pPr>
            <a:lvl2pPr indent="-342900" lvl="1" marL="914400" marR="0" rtl="0" algn="l">
              <a:lnSpc>
                <a:spcPct val="90000"/>
              </a:lnSpc>
              <a:spcBef>
                <a:spcPts val="500"/>
              </a:spcBef>
              <a:spcAft>
                <a:spcPts val="0"/>
              </a:spcAft>
              <a:buClr>
                <a:schemeClr val="accent1"/>
              </a:buClr>
              <a:buSzPts val="1800"/>
              <a:buFont typeface="Calibri"/>
              <a:buChar char="•"/>
              <a:defRPr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accent2"/>
              </a:buClr>
              <a:buSzPts val="2000"/>
              <a:buFont typeface="Calibri"/>
              <a:buChar char="◦"/>
              <a:defRPr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accent1"/>
              </a:buClr>
              <a:buSzPts val="1800"/>
              <a:buFont typeface="Calibri"/>
              <a:buChar char="▪"/>
              <a:defRPr i="0" sz="1800" u="none" cap="none" strike="noStrike">
                <a:solidFill>
                  <a:schemeClr val="dk1"/>
                </a:solidFill>
                <a:latin typeface="Calibri"/>
                <a:ea typeface="Calibri"/>
                <a:cs typeface="Calibri"/>
                <a:sym typeface="Calibri"/>
              </a:defRPr>
            </a:lvl4pPr>
            <a:lvl5pPr indent="-285750" lvl="4" marL="2286000" marR="0" rtl="0" algn="l">
              <a:lnSpc>
                <a:spcPct val="90000"/>
              </a:lnSpc>
              <a:spcBef>
                <a:spcPts val="500"/>
              </a:spcBef>
              <a:spcAft>
                <a:spcPts val="0"/>
              </a:spcAft>
              <a:buClr>
                <a:schemeClr val="accent2"/>
              </a:buClr>
              <a:buSzPts val="900"/>
              <a:buFont typeface="Calibri"/>
              <a:buChar char="□"/>
              <a:defRPr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Calibri"/>
              <a:buChar char="•"/>
              <a:defRPr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Calibri"/>
              <a:buChar char="•"/>
              <a:defRPr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Calibri"/>
              <a:buChar char="•"/>
              <a:defRPr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Calibri"/>
              <a:buChar char="•"/>
              <a:defRPr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2" type="sldNum"/>
          </p:nvPr>
        </p:nvSpPr>
        <p:spPr>
          <a:xfrm>
            <a:off x="8610600" y="6342639"/>
            <a:ext cx="27432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chemeClr val="accent1"/>
                </a:solidFill>
                <a:latin typeface="Arial"/>
                <a:ea typeface="Arial"/>
                <a:cs typeface="Arial"/>
                <a:sym typeface="Arial"/>
              </a:defRPr>
            </a:lvl1pPr>
            <a:lvl2pPr indent="0" lvl="1" marL="0" marR="0" rtl="0" algn="r">
              <a:spcBef>
                <a:spcPts val="0"/>
              </a:spcBef>
              <a:buNone/>
              <a:defRPr b="0" i="0" sz="1200" u="none" cap="none" strike="noStrike">
                <a:solidFill>
                  <a:schemeClr val="accent1"/>
                </a:solidFill>
                <a:latin typeface="Arial"/>
                <a:ea typeface="Arial"/>
                <a:cs typeface="Arial"/>
                <a:sym typeface="Arial"/>
              </a:defRPr>
            </a:lvl2pPr>
            <a:lvl3pPr indent="0" lvl="2" marL="0" marR="0" rtl="0" algn="r">
              <a:spcBef>
                <a:spcPts val="0"/>
              </a:spcBef>
              <a:buNone/>
              <a:defRPr b="0" i="0" sz="1200" u="none" cap="none" strike="noStrike">
                <a:solidFill>
                  <a:schemeClr val="accent1"/>
                </a:solidFill>
                <a:latin typeface="Arial"/>
                <a:ea typeface="Arial"/>
                <a:cs typeface="Arial"/>
                <a:sym typeface="Arial"/>
              </a:defRPr>
            </a:lvl3pPr>
            <a:lvl4pPr indent="0" lvl="3" marL="0" marR="0" rtl="0" algn="r">
              <a:spcBef>
                <a:spcPts val="0"/>
              </a:spcBef>
              <a:buNone/>
              <a:defRPr b="0" i="0" sz="1200" u="none" cap="none" strike="noStrike">
                <a:solidFill>
                  <a:schemeClr val="accent1"/>
                </a:solidFill>
                <a:latin typeface="Arial"/>
                <a:ea typeface="Arial"/>
                <a:cs typeface="Arial"/>
                <a:sym typeface="Arial"/>
              </a:defRPr>
            </a:lvl4pPr>
            <a:lvl5pPr indent="0" lvl="4" marL="0" marR="0" rtl="0" algn="r">
              <a:spcBef>
                <a:spcPts val="0"/>
              </a:spcBef>
              <a:buNone/>
              <a:defRPr b="0" i="0" sz="1200" u="none" cap="none" strike="noStrike">
                <a:solidFill>
                  <a:schemeClr val="accent1"/>
                </a:solidFill>
                <a:latin typeface="Arial"/>
                <a:ea typeface="Arial"/>
                <a:cs typeface="Arial"/>
                <a:sym typeface="Arial"/>
              </a:defRPr>
            </a:lvl5pPr>
            <a:lvl6pPr indent="0" lvl="5" marL="0" marR="0" rtl="0" algn="r">
              <a:spcBef>
                <a:spcPts val="0"/>
              </a:spcBef>
              <a:buNone/>
              <a:defRPr b="0" i="0" sz="1200" u="none" cap="none" strike="noStrike">
                <a:solidFill>
                  <a:schemeClr val="accent1"/>
                </a:solidFill>
                <a:latin typeface="Arial"/>
                <a:ea typeface="Arial"/>
                <a:cs typeface="Arial"/>
                <a:sym typeface="Arial"/>
              </a:defRPr>
            </a:lvl6pPr>
            <a:lvl7pPr indent="0" lvl="6" marL="0" marR="0" rtl="0" algn="r">
              <a:spcBef>
                <a:spcPts val="0"/>
              </a:spcBef>
              <a:buNone/>
              <a:defRPr b="0" i="0" sz="1200" u="none" cap="none" strike="noStrike">
                <a:solidFill>
                  <a:schemeClr val="accent1"/>
                </a:solidFill>
                <a:latin typeface="Arial"/>
                <a:ea typeface="Arial"/>
                <a:cs typeface="Arial"/>
                <a:sym typeface="Arial"/>
              </a:defRPr>
            </a:lvl7pPr>
            <a:lvl8pPr indent="0" lvl="7" marL="0" marR="0" rtl="0" algn="r">
              <a:spcBef>
                <a:spcPts val="0"/>
              </a:spcBef>
              <a:buNone/>
              <a:defRPr b="0" i="0" sz="1200" u="none" cap="none" strike="noStrike">
                <a:solidFill>
                  <a:schemeClr val="accent1"/>
                </a:solidFill>
                <a:latin typeface="Arial"/>
                <a:ea typeface="Arial"/>
                <a:cs typeface="Arial"/>
                <a:sym typeface="Arial"/>
              </a:defRPr>
            </a:lvl8pPr>
            <a:lvl9pPr indent="0" lvl="8" marL="0" marR="0" rtl="0" algn="r">
              <a:spcBef>
                <a:spcPts val="0"/>
              </a:spcBef>
              <a:buNone/>
              <a:defRPr b="0" i="0" sz="12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3" name="Google Shape;13;p1"/>
          <p:cNvSpPr txBox="1"/>
          <p:nvPr>
            <p:ph idx="11" type="ftr"/>
          </p:nvPr>
        </p:nvSpPr>
        <p:spPr>
          <a:xfrm>
            <a:off x="3518910" y="6327210"/>
            <a:ext cx="4114800" cy="3651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pic>
        <p:nvPicPr>
          <p:cNvPr id="14" name="Google Shape;14;p1"/>
          <p:cNvPicPr preferRelativeResize="0"/>
          <p:nvPr/>
        </p:nvPicPr>
        <p:blipFill rotWithShape="1">
          <a:blip r:embed="rId1">
            <a:alphaModFix/>
          </a:blip>
          <a:srcRect b="0" l="0" r="0" t="0"/>
          <a:stretch/>
        </p:blipFill>
        <p:spPr>
          <a:xfrm>
            <a:off x="470730" y="6251501"/>
            <a:ext cx="2071289" cy="51654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Lst>
  <mc:AlternateContent>
    <mc:Choice Requires="p14">
      <p:transition spd="slow" p14:dur="1000">
        <p:fade/>
      </p:transition>
    </mc:Choice>
    <mc:Fallback>
      <p:transition spd="slow">
        <p:fade/>
      </p:transition>
    </mc:Fallback>
  </mc:AlternateConten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 Id="rId3" Type="http://schemas.openxmlformats.org/officeDocument/2006/relationships/image" Target="../media/image12.png"/><Relationship Id="rId4" Type="http://schemas.openxmlformats.org/officeDocument/2006/relationships/image" Target="../media/image10.png"/><Relationship Id="rId5"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 Id="rId3" Type="http://schemas.openxmlformats.org/officeDocument/2006/relationships/image" Target="../media/image9.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0"/>
          <p:cNvSpPr txBox="1"/>
          <p:nvPr>
            <p:ph type="title"/>
          </p:nvPr>
        </p:nvSpPr>
        <p:spPr>
          <a:xfrm>
            <a:off x="97750" y="1330050"/>
            <a:ext cx="7123800" cy="2401200"/>
          </a:xfrm>
          <a:prstGeom prst="rect">
            <a:avLst/>
          </a:prstGeom>
        </p:spPr>
        <p:txBody>
          <a:bodyPr anchorCtr="0" anchor="ctr" bIns="45700" lIns="91425" spcFirstLastPara="1" rIns="91425" wrap="square" tIns="45700">
            <a:normAutofit fontScale="90000"/>
          </a:bodyPr>
          <a:lstStyle/>
          <a:p>
            <a:pPr indent="0" lvl="0" marL="0" rtl="0" algn="l">
              <a:spcBef>
                <a:spcPts val="0"/>
              </a:spcBef>
              <a:spcAft>
                <a:spcPts val="0"/>
              </a:spcAft>
              <a:buNone/>
            </a:pPr>
            <a:r>
              <a:rPr lang="en-US"/>
              <a:t>Onboarding with Waratek</a:t>
            </a:r>
            <a:endParaRPr/>
          </a:p>
          <a:p>
            <a:pPr indent="0" lvl="0" marL="0" rtl="0" algn="l">
              <a:spcBef>
                <a:spcPts val="0"/>
              </a:spcBef>
              <a:spcAft>
                <a:spcPts val="0"/>
              </a:spcAft>
              <a:buNone/>
            </a:pPr>
            <a:r>
              <a:rPr lang="en-US" sz="4000"/>
              <a:t>Deployment Methodology</a:t>
            </a:r>
            <a:br>
              <a:rPr lang="en-US" sz="4000"/>
            </a:br>
            <a:endParaRPr sz="4000"/>
          </a:p>
        </p:txBody>
      </p:sp>
      <p:sp>
        <p:nvSpPr>
          <p:cNvPr id="151" name="Google Shape;151;p20"/>
          <p:cNvSpPr txBox="1"/>
          <p:nvPr>
            <p:ph idx="1" type="body"/>
          </p:nvPr>
        </p:nvSpPr>
        <p:spPr>
          <a:xfrm>
            <a:off x="722325" y="4182705"/>
            <a:ext cx="5449800" cy="7686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n-US">
                <a:solidFill>
                  <a:schemeClr val="accent5"/>
                </a:solidFill>
              </a:rPr>
              <a:t>Q4 2024</a:t>
            </a:r>
            <a:br>
              <a:rPr b="0" lang="en-US">
                <a:solidFill>
                  <a:schemeClr val="accent5"/>
                </a:solidFill>
              </a:rPr>
            </a:br>
            <a:endParaRPr b="0" sz="1200">
              <a:solidFill>
                <a:schemeClr val="accent5"/>
              </a:solidFill>
            </a:endParaRPr>
          </a:p>
        </p:txBody>
      </p:sp>
      <p:sp>
        <p:nvSpPr>
          <p:cNvPr id="152" name="Google Shape;152;p20"/>
          <p:cNvSpPr/>
          <p:nvPr/>
        </p:nvSpPr>
        <p:spPr>
          <a:xfrm>
            <a:off x="673575" y="6270025"/>
            <a:ext cx="1630500" cy="4485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20"/>
          <p:cNvSpPr txBox="1"/>
          <p:nvPr/>
        </p:nvSpPr>
        <p:spPr>
          <a:xfrm>
            <a:off x="2343025" y="6357775"/>
            <a:ext cx="35673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000">
                <a:solidFill>
                  <a:srgbClr val="FF887C"/>
                </a:solidFill>
                <a:latin typeface="Calibri"/>
                <a:ea typeface="Calibri"/>
                <a:cs typeface="Calibri"/>
                <a:sym typeface="Calibri"/>
              </a:rPr>
              <a:t>Copyright © 2024 Waratek | All Rights Reserved | Confidential</a:t>
            </a:r>
            <a:endParaRPr sz="1000">
              <a:solidFill>
                <a:srgbClr val="FF887C"/>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29"/>
          <p:cNvSpPr txBox="1"/>
          <p:nvPr/>
        </p:nvSpPr>
        <p:spPr>
          <a:xfrm>
            <a:off x="1523602" y="557505"/>
            <a:ext cx="9144900" cy="646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rgbClr val="000000"/>
              </a:buClr>
              <a:buSzPts val="3600"/>
              <a:buFont typeface="Arial"/>
              <a:buNone/>
            </a:pPr>
            <a:r>
              <a:rPr b="1" lang="en-US" sz="3600">
                <a:solidFill>
                  <a:schemeClr val="lt1"/>
                </a:solidFill>
                <a:latin typeface="Poppins"/>
                <a:ea typeface="Poppins"/>
                <a:cs typeface="Poppins"/>
                <a:sym typeface="Poppins"/>
              </a:rPr>
              <a:t>Week 3 - Detail</a:t>
            </a:r>
            <a:endParaRPr b="1" i="0" sz="3600" u="none" cap="none" strike="noStrike">
              <a:solidFill>
                <a:schemeClr val="lt1"/>
              </a:solidFill>
              <a:latin typeface="Poppins"/>
              <a:ea typeface="Poppins"/>
              <a:cs typeface="Poppins"/>
              <a:sym typeface="Poppins"/>
            </a:endParaRPr>
          </a:p>
        </p:txBody>
      </p:sp>
      <p:sp>
        <p:nvSpPr>
          <p:cNvPr id="304" name="Google Shape;304;p29"/>
          <p:cNvSpPr/>
          <p:nvPr/>
        </p:nvSpPr>
        <p:spPr>
          <a:xfrm>
            <a:off x="0" y="5949238"/>
            <a:ext cx="12192000" cy="908700"/>
          </a:xfrm>
          <a:prstGeom prst="rect">
            <a:avLst/>
          </a:prstGeom>
          <a:solidFill>
            <a:srgbClr val="AC0E36"/>
          </a:solidFill>
          <a:ln>
            <a:noFill/>
          </a:ln>
          <a:effectLst>
            <a:outerShdw blurRad="190500" rotWithShape="0" algn="t" dir="5400000" dist="38100">
              <a:srgbClr val="D8D8D8">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05" name="Google Shape;305;p29"/>
          <p:cNvSpPr txBox="1"/>
          <p:nvPr/>
        </p:nvSpPr>
        <p:spPr>
          <a:xfrm>
            <a:off x="2120682" y="6234342"/>
            <a:ext cx="79506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lt1"/>
                </a:solidFill>
                <a:latin typeface="Roboto"/>
                <a:ea typeface="Roboto"/>
                <a:cs typeface="Roboto"/>
                <a:sym typeface="Roboto"/>
              </a:rPr>
              <a:t>WITH YOU ON YOUR JOURNEY TO PRODUCTION</a:t>
            </a:r>
            <a:endParaRPr b="1" i="0" sz="1600" u="none" cap="none" strike="noStrike">
              <a:solidFill>
                <a:schemeClr val="lt1"/>
              </a:solidFill>
              <a:latin typeface="Roboto"/>
              <a:ea typeface="Roboto"/>
              <a:cs typeface="Roboto"/>
              <a:sym typeface="Roboto"/>
            </a:endParaRPr>
          </a:p>
        </p:txBody>
      </p:sp>
      <p:sp>
        <p:nvSpPr>
          <p:cNvPr id="306" name="Google Shape;306;p29"/>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307" name="Google Shape;307;p29"/>
          <p:cNvSpPr txBox="1"/>
          <p:nvPr/>
        </p:nvSpPr>
        <p:spPr>
          <a:xfrm>
            <a:off x="1348025" y="1745725"/>
            <a:ext cx="9123000" cy="969600"/>
          </a:xfrm>
          <a:prstGeom prst="rect">
            <a:avLst/>
          </a:prstGeom>
          <a:noFill/>
          <a:ln>
            <a:noFill/>
          </a:ln>
        </p:spPr>
        <p:txBody>
          <a:bodyPr anchorCtr="0" anchor="t" bIns="91425" lIns="91425" spcFirstLastPara="1" rIns="91425" wrap="square" tIns="91425">
            <a:spAutoFit/>
          </a:bodyPr>
          <a:lstStyle/>
          <a:p>
            <a:pPr indent="-336550" lvl="0" marL="457200" rtl="0" algn="l">
              <a:spcBef>
                <a:spcPts val="0"/>
              </a:spcBef>
              <a:spcAft>
                <a:spcPts val="0"/>
              </a:spcAft>
              <a:buClr>
                <a:schemeClr val="lt1"/>
              </a:buClr>
              <a:buSzPts val="1700"/>
              <a:buFont typeface="Calibri"/>
              <a:buChar char="●"/>
            </a:pPr>
            <a:r>
              <a:rPr lang="en-US" sz="1700">
                <a:solidFill>
                  <a:schemeClr val="lt1"/>
                </a:solidFill>
                <a:latin typeface="Calibri"/>
                <a:ea typeface="Calibri"/>
                <a:cs typeface="Calibri"/>
                <a:sym typeface="Calibri"/>
              </a:rPr>
              <a:t>Optional </a:t>
            </a:r>
            <a:r>
              <a:rPr lang="en-US" sz="1700">
                <a:solidFill>
                  <a:schemeClr val="lt1"/>
                </a:solidFill>
                <a:latin typeface="Calibri"/>
                <a:ea typeface="Calibri"/>
                <a:cs typeface="Calibri"/>
                <a:sym typeface="Calibri"/>
              </a:rPr>
              <a:t>revisited</a:t>
            </a:r>
            <a:r>
              <a:rPr lang="en-US" sz="1700">
                <a:solidFill>
                  <a:schemeClr val="lt1"/>
                </a:solidFill>
                <a:latin typeface="Calibri"/>
                <a:ea typeface="Calibri"/>
                <a:cs typeface="Calibri"/>
                <a:sym typeface="Calibri"/>
              </a:rPr>
              <a:t> </a:t>
            </a:r>
            <a:r>
              <a:rPr lang="en-US" sz="1700">
                <a:solidFill>
                  <a:schemeClr val="lt1"/>
                </a:solidFill>
                <a:latin typeface="Calibri"/>
                <a:ea typeface="Calibri"/>
                <a:cs typeface="Calibri"/>
                <a:sym typeface="Calibri"/>
              </a:rPr>
              <a:t>testing of your protected application</a:t>
            </a:r>
            <a:endParaRPr sz="1700">
              <a:solidFill>
                <a:schemeClr val="lt1"/>
              </a:solidFill>
              <a:latin typeface="Calibri"/>
              <a:ea typeface="Calibri"/>
              <a:cs typeface="Calibri"/>
              <a:sym typeface="Calibri"/>
            </a:endParaRPr>
          </a:p>
          <a:p>
            <a:pPr indent="-336550" lvl="0" marL="457200" rtl="0" algn="l">
              <a:spcBef>
                <a:spcPts val="0"/>
              </a:spcBef>
              <a:spcAft>
                <a:spcPts val="0"/>
              </a:spcAft>
              <a:buClr>
                <a:schemeClr val="lt1"/>
              </a:buClr>
              <a:buSzPts val="1700"/>
              <a:buFont typeface="Calibri"/>
              <a:buChar char="●"/>
            </a:pPr>
            <a:r>
              <a:rPr lang="en-US" sz="1700">
                <a:solidFill>
                  <a:schemeClr val="lt1"/>
                </a:solidFill>
                <a:latin typeface="Calibri"/>
                <a:ea typeface="Calibri"/>
                <a:cs typeface="Calibri"/>
                <a:sym typeface="Calibri"/>
              </a:rPr>
              <a:t>Confirmation of any events on the Portal</a:t>
            </a:r>
            <a:endParaRPr sz="1700">
              <a:solidFill>
                <a:schemeClr val="lt1"/>
              </a:solidFill>
              <a:latin typeface="Calibri"/>
              <a:ea typeface="Calibri"/>
              <a:cs typeface="Calibri"/>
              <a:sym typeface="Calibri"/>
            </a:endParaRPr>
          </a:p>
          <a:p>
            <a:pPr indent="-336550" lvl="0" marL="457200" rtl="0" algn="l">
              <a:spcBef>
                <a:spcPts val="0"/>
              </a:spcBef>
              <a:spcAft>
                <a:spcPts val="0"/>
              </a:spcAft>
              <a:buClr>
                <a:schemeClr val="lt1"/>
              </a:buClr>
              <a:buSzPts val="1700"/>
              <a:buFont typeface="Calibri"/>
              <a:buChar char="●"/>
            </a:pPr>
            <a:r>
              <a:rPr lang="en-US" sz="1700">
                <a:solidFill>
                  <a:schemeClr val="lt1"/>
                </a:solidFill>
                <a:latin typeface="Calibri"/>
                <a:ea typeface="Calibri"/>
                <a:cs typeface="Calibri"/>
                <a:sym typeface="Calibri"/>
              </a:rPr>
              <a:t>Confirmation of Best Practice Ruleset/security policy</a:t>
            </a:r>
            <a:endParaRPr sz="1700">
              <a:solidFill>
                <a:schemeClr val="lt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30"/>
          <p:cNvSpPr txBox="1"/>
          <p:nvPr/>
        </p:nvSpPr>
        <p:spPr>
          <a:xfrm>
            <a:off x="1523602" y="557505"/>
            <a:ext cx="9144900" cy="646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rgbClr val="000000"/>
              </a:buClr>
              <a:buSzPts val="3600"/>
              <a:buFont typeface="Arial"/>
              <a:buNone/>
            </a:pPr>
            <a:r>
              <a:rPr b="1" lang="en-US" sz="3600">
                <a:solidFill>
                  <a:schemeClr val="lt1"/>
                </a:solidFill>
                <a:latin typeface="Poppins"/>
                <a:ea typeface="Poppins"/>
                <a:cs typeface="Poppins"/>
                <a:sym typeface="Poppins"/>
              </a:rPr>
              <a:t>Week 4 - Detail</a:t>
            </a:r>
            <a:endParaRPr b="1" i="0" sz="3600" u="none" cap="none" strike="noStrike">
              <a:solidFill>
                <a:schemeClr val="lt1"/>
              </a:solidFill>
              <a:latin typeface="Poppins"/>
              <a:ea typeface="Poppins"/>
              <a:cs typeface="Poppins"/>
              <a:sym typeface="Poppins"/>
            </a:endParaRPr>
          </a:p>
        </p:txBody>
      </p:sp>
      <p:sp>
        <p:nvSpPr>
          <p:cNvPr id="314" name="Google Shape;314;p30"/>
          <p:cNvSpPr/>
          <p:nvPr/>
        </p:nvSpPr>
        <p:spPr>
          <a:xfrm>
            <a:off x="0" y="5949238"/>
            <a:ext cx="12192000" cy="908700"/>
          </a:xfrm>
          <a:prstGeom prst="rect">
            <a:avLst/>
          </a:prstGeom>
          <a:solidFill>
            <a:srgbClr val="AC0E36"/>
          </a:solidFill>
          <a:ln>
            <a:noFill/>
          </a:ln>
          <a:effectLst>
            <a:outerShdw blurRad="190500" rotWithShape="0" algn="t" dir="5400000" dist="38100">
              <a:srgbClr val="D8D8D8">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15" name="Google Shape;315;p30"/>
          <p:cNvSpPr txBox="1"/>
          <p:nvPr/>
        </p:nvSpPr>
        <p:spPr>
          <a:xfrm>
            <a:off x="2120682" y="6234342"/>
            <a:ext cx="79506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lt1"/>
                </a:solidFill>
                <a:latin typeface="Roboto"/>
                <a:ea typeface="Roboto"/>
                <a:cs typeface="Roboto"/>
                <a:sym typeface="Roboto"/>
              </a:rPr>
              <a:t>WITH YOU ON YOUR JOURNEY TO PRODUCTION</a:t>
            </a:r>
            <a:endParaRPr b="1" i="0" sz="1600" u="none" cap="none" strike="noStrike">
              <a:solidFill>
                <a:schemeClr val="lt1"/>
              </a:solidFill>
              <a:latin typeface="Roboto"/>
              <a:ea typeface="Roboto"/>
              <a:cs typeface="Roboto"/>
              <a:sym typeface="Roboto"/>
            </a:endParaRPr>
          </a:p>
        </p:txBody>
      </p:sp>
      <p:sp>
        <p:nvSpPr>
          <p:cNvPr id="316" name="Google Shape;316;p30"/>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317" name="Google Shape;317;p30"/>
          <p:cNvSpPr txBox="1"/>
          <p:nvPr/>
        </p:nvSpPr>
        <p:spPr>
          <a:xfrm>
            <a:off x="1348025" y="1745725"/>
            <a:ext cx="9123000" cy="708000"/>
          </a:xfrm>
          <a:prstGeom prst="rect">
            <a:avLst/>
          </a:prstGeom>
          <a:noFill/>
          <a:ln>
            <a:noFill/>
          </a:ln>
        </p:spPr>
        <p:txBody>
          <a:bodyPr anchorCtr="0" anchor="t" bIns="91425" lIns="91425" spcFirstLastPara="1" rIns="91425" wrap="square" tIns="91425">
            <a:spAutoFit/>
          </a:bodyPr>
          <a:lstStyle/>
          <a:p>
            <a:pPr indent="-336550" lvl="0" marL="457200" rtl="0" algn="l">
              <a:spcBef>
                <a:spcPts val="0"/>
              </a:spcBef>
              <a:spcAft>
                <a:spcPts val="0"/>
              </a:spcAft>
              <a:buClr>
                <a:schemeClr val="lt1"/>
              </a:buClr>
              <a:buSzPts val="1700"/>
              <a:buFont typeface="Calibri"/>
              <a:buChar char="●"/>
            </a:pPr>
            <a:r>
              <a:rPr lang="en-US" sz="1700">
                <a:solidFill>
                  <a:schemeClr val="lt1"/>
                </a:solidFill>
                <a:latin typeface="Calibri"/>
                <a:ea typeface="Calibri"/>
                <a:cs typeface="Calibri"/>
                <a:sym typeface="Calibri"/>
              </a:rPr>
              <a:t>Planning and </a:t>
            </a:r>
            <a:r>
              <a:rPr lang="en-US" sz="1700">
                <a:solidFill>
                  <a:schemeClr val="lt1"/>
                </a:solidFill>
                <a:latin typeface="Calibri"/>
                <a:ea typeface="Calibri"/>
                <a:cs typeface="Calibri"/>
                <a:sym typeface="Calibri"/>
              </a:rPr>
              <a:t>preparation</a:t>
            </a:r>
            <a:r>
              <a:rPr lang="en-US" sz="1700">
                <a:solidFill>
                  <a:schemeClr val="lt1"/>
                </a:solidFill>
                <a:latin typeface="Calibri"/>
                <a:ea typeface="Calibri"/>
                <a:cs typeface="Calibri"/>
                <a:sym typeface="Calibri"/>
              </a:rPr>
              <a:t> for Production deployment as per your company policy and process</a:t>
            </a:r>
            <a:endParaRPr sz="1700">
              <a:solidFill>
                <a:schemeClr val="lt1"/>
              </a:solidFill>
              <a:latin typeface="Calibri"/>
              <a:ea typeface="Calibri"/>
              <a:cs typeface="Calibri"/>
              <a:sym typeface="Calibri"/>
            </a:endParaRPr>
          </a:p>
          <a:p>
            <a:pPr indent="-336550" lvl="0" marL="457200" rtl="0" algn="l">
              <a:spcBef>
                <a:spcPts val="0"/>
              </a:spcBef>
              <a:spcAft>
                <a:spcPts val="0"/>
              </a:spcAft>
              <a:buClr>
                <a:schemeClr val="lt1"/>
              </a:buClr>
              <a:buSzPts val="1700"/>
              <a:buFont typeface="Calibri"/>
              <a:buChar char="●"/>
            </a:pPr>
            <a:r>
              <a:rPr lang="en-US" sz="1700">
                <a:solidFill>
                  <a:schemeClr val="lt1"/>
                </a:solidFill>
                <a:latin typeface="Calibri"/>
                <a:ea typeface="Calibri"/>
                <a:cs typeface="Calibri"/>
                <a:sym typeface="Calibri"/>
              </a:rPr>
              <a:t>Production Deployment ready!</a:t>
            </a:r>
            <a:endParaRPr sz="1700">
              <a:solidFill>
                <a:schemeClr val="l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1"/>
          <p:cNvSpPr txBox="1"/>
          <p:nvPr>
            <p:ph idx="12" type="sldNum"/>
          </p:nvPr>
        </p:nvSpPr>
        <p:spPr>
          <a:xfrm>
            <a:off x="8610600" y="6342639"/>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160" name="Google Shape;160;p21"/>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Milestones</a:t>
            </a:r>
            <a:endParaRPr/>
          </a:p>
        </p:txBody>
      </p:sp>
      <p:sp>
        <p:nvSpPr>
          <p:cNvPr id="161" name="Google Shape;161;p21"/>
          <p:cNvSpPr/>
          <p:nvPr/>
        </p:nvSpPr>
        <p:spPr>
          <a:xfrm>
            <a:off x="2399997" y="2960050"/>
            <a:ext cx="908100" cy="63000"/>
          </a:xfrm>
          <a:prstGeom prst="roundRect">
            <a:avLst>
              <a:gd fmla="val 50000" name="adj"/>
            </a:avLst>
          </a:prstGeom>
          <a:solidFill>
            <a:srgbClr val="85858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62" name="Google Shape;162;p21"/>
          <p:cNvGrpSpPr/>
          <p:nvPr/>
        </p:nvGrpSpPr>
        <p:grpSpPr>
          <a:xfrm>
            <a:off x="25" y="2463741"/>
            <a:ext cx="2611847" cy="1961278"/>
            <a:chOff x="594488" y="1957150"/>
            <a:chExt cx="1709100" cy="1150175"/>
          </a:xfrm>
        </p:grpSpPr>
        <p:sp>
          <p:nvSpPr>
            <p:cNvPr id="163" name="Google Shape;163;p21"/>
            <p:cNvSpPr/>
            <p:nvPr/>
          </p:nvSpPr>
          <p:spPr>
            <a:xfrm>
              <a:off x="1151886" y="1957150"/>
              <a:ext cx="594300" cy="594300"/>
            </a:xfrm>
            <a:prstGeom prst="ellipse">
              <a:avLst/>
            </a:prstGeom>
            <a:noFill/>
            <a:ln cap="flat" cmpd="sng" w="38100">
              <a:solidFill>
                <a:srgbClr val="EA9999"/>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rgbClr val="EA9999"/>
                </a:solidFill>
              </a:endParaRPr>
            </a:p>
          </p:txBody>
        </p:sp>
        <p:sp>
          <p:nvSpPr>
            <p:cNvPr id="164" name="Google Shape;164;p21"/>
            <p:cNvSpPr txBox="1"/>
            <p:nvPr/>
          </p:nvSpPr>
          <p:spPr>
            <a:xfrm>
              <a:off x="1152009" y="2118315"/>
              <a:ext cx="594300" cy="321000"/>
            </a:xfrm>
            <a:prstGeom prst="rect">
              <a:avLst/>
            </a:prstGeom>
            <a:noFill/>
            <a:ln>
              <a:noFill/>
            </a:ln>
          </p:spPr>
          <p:txBody>
            <a:bodyPr anchorCtr="0" anchor="t" bIns="121900" lIns="121900" spcFirstLastPara="1" rIns="121900" wrap="square" tIns="121900">
              <a:noAutofit/>
            </a:bodyPr>
            <a:lstStyle/>
            <a:p>
              <a:pPr indent="0" lvl="0" marL="0" rtl="0" algn="ctr">
                <a:lnSpc>
                  <a:spcPct val="115000"/>
                </a:lnSpc>
                <a:spcBef>
                  <a:spcPts val="0"/>
                </a:spcBef>
                <a:spcAft>
                  <a:spcPts val="2100"/>
                </a:spcAft>
                <a:buNone/>
              </a:pPr>
              <a:r>
                <a:rPr b="1" lang="en-US" sz="1100">
                  <a:solidFill>
                    <a:srgbClr val="EA9999"/>
                  </a:solidFill>
                  <a:latin typeface="Roboto"/>
                  <a:ea typeface="Roboto"/>
                  <a:cs typeface="Roboto"/>
                  <a:sym typeface="Roboto"/>
                </a:rPr>
                <a:t>Milestone 1</a:t>
              </a:r>
              <a:endParaRPr b="1" sz="1100">
                <a:solidFill>
                  <a:srgbClr val="EA9999"/>
                </a:solidFill>
                <a:latin typeface="Roboto"/>
                <a:ea typeface="Roboto"/>
                <a:cs typeface="Roboto"/>
                <a:sym typeface="Roboto"/>
              </a:endParaRPr>
            </a:p>
          </p:txBody>
        </p:sp>
        <p:sp>
          <p:nvSpPr>
            <p:cNvPr id="165" name="Google Shape;165;p21"/>
            <p:cNvSpPr txBox="1"/>
            <p:nvPr/>
          </p:nvSpPr>
          <p:spPr>
            <a:xfrm>
              <a:off x="594488" y="2660925"/>
              <a:ext cx="1709100" cy="446400"/>
            </a:xfrm>
            <a:prstGeom prst="rect">
              <a:avLst/>
            </a:prstGeom>
            <a:noFill/>
            <a:ln>
              <a:noFill/>
            </a:ln>
          </p:spPr>
          <p:txBody>
            <a:bodyPr anchorCtr="0" anchor="b" bIns="121900" lIns="121900" spcFirstLastPara="1" rIns="121900" wrap="square" tIns="121900">
              <a:noAutofit/>
            </a:bodyPr>
            <a:lstStyle/>
            <a:p>
              <a:pPr indent="0" lvl="0" marL="0" rtl="0" algn="ctr">
                <a:lnSpc>
                  <a:spcPct val="115000"/>
                </a:lnSpc>
                <a:spcBef>
                  <a:spcPts val="0"/>
                </a:spcBef>
                <a:spcAft>
                  <a:spcPts val="0"/>
                </a:spcAft>
                <a:buNone/>
              </a:pPr>
              <a:r>
                <a:rPr b="1" lang="en-US" sz="1300">
                  <a:solidFill>
                    <a:srgbClr val="EA9999"/>
                  </a:solidFill>
                  <a:latin typeface="Roboto"/>
                  <a:ea typeface="Roboto"/>
                  <a:cs typeface="Roboto"/>
                  <a:sym typeface="Roboto"/>
                </a:rPr>
                <a:t>Agent Integrated Securely</a:t>
              </a:r>
              <a:endParaRPr b="1" sz="1300">
                <a:solidFill>
                  <a:srgbClr val="EA9999"/>
                </a:solidFill>
                <a:latin typeface="Roboto"/>
                <a:ea typeface="Roboto"/>
                <a:cs typeface="Roboto"/>
                <a:sym typeface="Roboto"/>
              </a:endParaRPr>
            </a:p>
          </p:txBody>
        </p:sp>
      </p:grpSp>
      <p:grpSp>
        <p:nvGrpSpPr>
          <p:cNvPr id="166" name="Google Shape;166;p21"/>
          <p:cNvGrpSpPr/>
          <p:nvPr/>
        </p:nvGrpSpPr>
        <p:grpSpPr>
          <a:xfrm>
            <a:off x="3216791" y="2463741"/>
            <a:ext cx="2611847" cy="1961278"/>
            <a:chOff x="2699425" y="1957150"/>
            <a:chExt cx="1709100" cy="1150175"/>
          </a:xfrm>
        </p:grpSpPr>
        <p:sp>
          <p:nvSpPr>
            <p:cNvPr id="167" name="Google Shape;167;p21"/>
            <p:cNvSpPr/>
            <p:nvPr/>
          </p:nvSpPr>
          <p:spPr>
            <a:xfrm>
              <a:off x="3256823" y="1957150"/>
              <a:ext cx="594300" cy="594300"/>
            </a:xfrm>
            <a:prstGeom prst="ellipse">
              <a:avLst/>
            </a:prstGeom>
            <a:noFill/>
            <a:ln cap="flat" cmpd="sng" w="38100">
              <a:solidFill>
                <a:srgbClr val="E06666"/>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8" name="Google Shape;168;p21"/>
            <p:cNvSpPr txBox="1"/>
            <p:nvPr/>
          </p:nvSpPr>
          <p:spPr>
            <a:xfrm>
              <a:off x="2699425" y="2660925"/>
              <a:ext cx="1709100" cy="446400"/>
            </a:xfrm>
            <a:prstGeom prst="rect">
              <a:avLst/>
            </a:prstGeom>
            <a:noFill/>
            <a:ln>
              <a:noFill/>
            </a:ln>
          </p:spPr>
          <p:txBody>
            <a:bodyPr anchorCtr="0" anchor="b" bIns="121900" lIns="121900" spcFirstLastPara="1" rIns="121900" wrap="square" tIns="121900">
              <a:noAutofit/>
            </a:bodyPr>
            <a:lstStyle/>
            <a:p>
              <a:pPr indent="0" lvl="0" marL="0" rtl="0" algn="ctr">
                <a:lnSpc>
                  <a:spcPct val="115000"/>
                </a:lnSpc>
                <a:spcBef>
                  <a:spcPts val="0"/>
                </a:spcBef>
                <a:spcAft>
                  <a:spcPts val="0"/>
                </a:spcAft>
                <a:buNone/>
              </a:pPr>
              <a:r>
                <a:rPr b="1" lang="en-US" sz="1300">
                  <a:solidFill>
                    <a:srgbClr val="E06666"/>
                  </a:solidFill>
                  <a:latin typeface="Roboto"/>
                  <a:ea typeface="Roboto"/>
                  <a:cs typeface="Roboto"/>
                  <a:sym typeface="Roboto"/>
                </a:rPr>
                <a:t>Baseline Testing Complete</a:t>
              </a:r>
              <a:endParaRPr b="1" sz="1300">
                <a:solidFill>
                  <a:srgbClr val="E06666"/>
                </a:solidFill>
                <a:latin typeface="Roboto"/>
                <a:ea typeface="Roboto"/>
                <a:cs typeface="Roboto"/>
                <a:sym typeface="Roboto"/>
              </a:endParaRPr>
            </a:p>
          </p:txBody>
        </p:sp>
        <p:sp>
          <p:nvSpPr>
            <p:cNvPr id="169" name="Google Shape;169;p21"/>
            <p:cNvSpPr txBox="1"/>
            <p:nvPr/>
          </p:nvSpPr>
          <p:spPr>
            <a:xfrm>
              <a:off x="3256825" y="2118315"/>
              <a:ext cx="607500" cy="321000"/>
            </a:xfrm>
            <a:prstGeom prst="rect">
              <a:avLst/>
            </a:prstGeom>
            <a:noFill/>
            <a:ln>
              <a:noFill/>
            </a:ln>
          </p:spPr>
          <p:txBody>
            <a:bodyPr anchorCtr="0" anchor="t" bIns="121900" lIns="121900" spcFirstLastPara="1" rIns="121900" wrap="square" tIns="121900">
              <a:noAutofit/>
            </a:bodyPr>
            <a:lstStyle/>
            <a:p>
              <a:pPr indent="0" lvl="0" marL="0" rtl="0" algn="ctr">
                <a:lnSpc>
                  <a:spcPct val="115000"/>
                </a:lnSpc>
                <a:spcBef>
                  <a:spcPts val="0"/>
                </a:spcBef>
                <a:spcAft>
                  <a:spcPts val="2100"/>
                </a:spcAft>
                <a:buNone/>
              </a:pPr>
              <a:r>
                <a:rPr b="1" lang="en-US" sz="1100">
                  <a:solidFill>
                    <a:srgbClr val="E06666"/>
                  </a:solidFill>
                  <a:latin typeface="Roboto"/>
                  <a:ea typeface="Roboto"/>
                  <a:cs typeface="Roboto"/>
                  <a:sym typeface="Roboto"/>
                </a:rPr>
                <a:t>Milestone 2</a:t>
              </a:r>
              <a:endParaRPr b="1" sz="1100">
                <a:solidFill>
                  <a:srgbClr val="E06666"/>
                </a:solidFill>
                <a:latin typeface="Roboto"/>
                <a:ea typeface="Roboto"/>
                <a:cs typeface="Roboto"/>
                <a:sym typeface="Roboto"/>
              </a:endParaRPr>
            </a:p>
          </p:txBody>
        </p:sp>
      </p:grpSp>
      <p:grpSp>
        <p:nvGrpSpPr>
          <p:cNvPr id="170" name="Google Shape;170;p21"/>
          <p:cNvGrpSpPr/>
          <p:nvPr/>
        </p:nvGrpSpPr>
        <p:grpSpPr>
          <a:xfrm>
            <a:off x="6398485" y="2463741"/>
            <a:ext cx="2611847" cy="1961278"/>
            <a:chOff x="4781413" y="1957150"/>
            <a:chExt cx="1709100" cy="1150175"/>
          </a:xfrm>
        </p:grpSpPr>
        <p:sp>
          <p:nvSpPr>
            <p:cNvPr id="171" name="Google Shape;171;p21"/>
            <p:cNvSpPr/>
            <p:nvPr/>
          </p:nvSpPr>
          <p:spPr>
            <a:xfrm>
              <a:off x="5338808" y="1957150"/>
              <a:ext cx="594300" cy="594300"/>
            </a:xfrm>
            <a:prstGeom prst="ellipse">
              <a:avLst/>
            </a:prstGeom>
            <a:noFill/>
            <a:ln cap="flat" cmpd="sng" w="38100">
              <a:solidFill>
                <a:srgbClr val="CC0000"/>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2" name="Google Shape;172;p21"/>
            <p:cNvSpPr txBox="1"/>
            <p:nvPr/>
          </p:nvSpPr>
          <p:spPr>
            <a:xfrm>
              <a:off x="4781413" y="2660925"/>
              <a:ext cx="1709100" cy="446400"/>
            </a:xfrm>
            <a:prstGeom prst="rect">
              <a:avLst/>
            </a:prstGeom>
            <a:noFill/>
            <a:ln>
              <a:noFill/>
            </a:ln>
          </p:spPr>
          <p:txBody>
            <a:bodyPr anchorCtr="0" anchor="b" bIns="121900" lIns="121900" spcFirstLastPara="1" rIns="121900" wrap="square" tIns="121900">
              <a:noAutofit/>
            </a:bodyPr>
            <a:lstStyle/>
            <a:p>
              <a:pPr indent="0" lvl="0" marL="0" rtl="0" algn="ctr">
                <a:lnSpc>
                  <a:spcPct val="115000"/>
                </a:lnSpc>
                <a:spcBef>
                  <a:spcPts val="0"/>
                </a:spcBef>
                <a:spcAft>
                  <a:spcPts val="0"/>
                </a:spcAft>
                <a:buNone/>
              </a:pPr>
              <a:r>
                <a:rPr b="1" lang="en-US" sz="1300">
                  <a:solidFill>
                    <a:srgbClr val="CC0000"/>
                  </a:solidFill>
                  <a:latin typeface="Roboto"/>
                  <a:ea typeface="Roboto"/>
                  <a:cs typeface="Roboto"/>
                  <a:sym typeface="Roboto"/>
                </a:rPr>
                <a:t>Final Security Policy Confirmed</a:t>
              </a:r>
              <a:endParaRPr b="1" sz="1300">
                <a:solidFill>
                  <a:srgbClr val="CC0000"/>
                </a:solidFill>
                <a:latin typeface="Roboto"/>
                <a:ea typeface="Roboto"/>
                <a:cs typeface="Roboto"/>
                <a:sym typeface="Roboto"/>
              </a:endParaRPr>
            </a:p>
          </p:txBody>
        </p:sp>
        <p:sp>
          <p:nvSpPr>
            <p:cNvPr id="173" name="Google Shape;173;p21"/>
            <p:cNvSpPr txBox="1"/>
            <p:nvPr/>
          </p:nvSpPr>
          <p:spPr>
            <a:xfrm>
              <a:off x="5338802" y="2118315"/>
              <a:ext cx="594300" cy="321000"/>
            </a:xfrm>
            <a:prstGeom prst="rect">
              <a:avLst/>
            </a:prstGeom>
            <a:noFill/>
            <a:ln>
              <a:noFill/>
            </a:ln>
          </p:spPr>
          <p:txBody>
            <a:bodyPr anchorCtr="0" anchor="t" bIns="121900" lIns="121900" spcFirstLastPara="1" rIns="121900" wrap="square" tIns="121900">
              <a:noAutofit/>
            </a:bodyPr>
            <a:lstStyle/>
            <a:p>
              <a:pPr indent="0" lvl="0" marL="0" rtl="0" algn="ctr">
                <a:lnSpc>
                  <a:spcPct val="115000"/>
                </a:lnSpc>
                <a:spcBef>
                  <a:spcPts val="0"/>
                </a:spcBef>
                <a:spcAft>
                  <a:spcPts val="2100"/>
                </a:spcAft>
                <a:buNone/>
              </a:pPr>
              <a:r>
                <a:rPr b="1" lang="en-US" sz="1100">
                  <a:solidFill>
                    <a:srgbClr val="CC0000"/>
                  </a:solidFill>
                  <a:latin typeface="Roboto"/>
                  <a:ea typeface="Roboto"/>
                  <a:cs typeface="Roboto"/>
                  <a:sym typeface="Roboto"/>
                </a:rPr>
                <a:t>Milestone 3</a:t>
              </a:r>
              <a:endParaRPr b="1" sz="1100">
                <a:solidFill>
                  <a:srgbClr val="CC0000"/>
                </a:solidFill>
                <a:latin typeface="Roboto"/>
                <a:ea typeface="Roboto"/>
                <a:cs typeface="Roboto"/>
                <a:sym typeface="Roboto"/>
              </a:endParaRPr>
            </a:p>
          </p:txBody>
        </p:sp>
      </p:grpSp>
      <p:grpSp>
        <p:nvGrpSpPr>
          <p:cNvPr id="174" name="Google Shape;174;p21"/>
          <p:cNvGrpSpPr/>
          <p:nvPr/>
        </p:nvGrpSpPr>
        <p:grpSpPr>
          <a:xfrm>
            <a:off x="9580158" y="2463741"/>
            <a:ext cx="2611847" cy="1961278"/>
            <a:chOff x="6863388" y="1957150"/>
            <a:chExt cx="1709100" cy="1150175"/>
          </a:xfrm>
        </p:grpSpPr>
        <p:sp>
          <p:nvSpPr>
            <p:cNvPr id="175" name="Google Shape;175;p21"/>
            <p:cNvSpPr/>
            <p:nvPr/>
          </p:nvSpPr>
          <p:spPr>
            <a:xfrm>
              <a:off x="7420786" y="1957150"/>
              <a:ext cx="594300" cy="594300"/>
            </a:xfrm>
            <a:prstGeom prst="ellipse">
              <a:avLst/>
            </a:prstGeom>
            <a:noFill/>
            <a:ln cap="flat" cmpd="sng" w="38100">
              <a:solidFill>
                <a:srgbClr val="38761D"/>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6" name="Google Shape;176;p21"/>
            <p:cNvSpPr txBox="1"/>
            <p:nvPr/>
          </p:nvSpPr>
          <p:spPr>
            <a:xfrm>
              <a:off x="6863388" y="2660925"/>
              <a:ext cx="1709100" cy="446400"/>
            </a:xfrm>
            <a:prstGeom prst="rect">
              <a:avLst/>
            </a:prstGeom>
            <a:noFill/>
            <a:ln>
              <a:noFill/>
            </a:ln>
          </p:spPr>
          <p:txBody>
            <a:bodyPr anchorCtr="0" anchor="b" bIns="121900" lIns="121900" spcFirstLastPara="1" rIns="121900" wrap="square" tIns="121900">
              <a:noAutofit/>
            </a:bodyPr>
            <a:lstStyle/>
            <a:p>
              <a:pPr indent="0" lvl="0" marL="0" rtl="0" algn="ctr">
                <a:lnSpc>
                  <a:spcPct val="115000"/>
                </a:lnSpc>
                <a:spcBef>
                  <a:spcPts val="0"/>
                </a:spcBef>
                <a:spcAft>
                  <a:spcPts val="0"/>
                </a:spcAft>
                <a:buNone/>
              </a:pPr>
              <a:r>
                <a:rPr b="1" lang="en-US" sz="1300">
                  <a:solidFill>
                    <a:srgbClr val="38761D"/>
                  </a:solidFill>
                  <a:latin typeface="Roboto"/>
                  <a:ea typeface="Roboto"/>
                  <a:cs typeface="Roboto"/>
                  <a:sym typeface="Roboto"/>
                </a:rPr>
                <a:t>Ready for Production</a:t>
              </a:r>
              <a:endParaRPr b="1" sz="1300">
                <a:solidFill>
                  <a:srgbClr val="38761D"/>
                </a:solidFill>
                <a:latin typeface="Roboto"/>
                <a:ea typeface="Roboto"/>
                <a:cs typeface="Roboto"/>
                <a:sym typeface="Roboto"/>
              </a:endParaRPr>
            </a:p>
          </p:txBody>
        </p:sp>
        <p:sp>
          <p:nvSpPr>
            <p:cNvPr id="177" name="Google Shape;177;p21"/>
            <p:cNvSpPr txBox="1"/>
            <p:nvPr/>
          </p:nvSpPr>
          <p:spPr>
            <a:xfrm>
              <a:off x="7420779" y="2118315"/>
              <a:ext cx="594300" cy="321000"/>
            </a:xfrm>
            <a:prstGeom prst="rect">
              <a:avLst/>
            </a:prstGeom>
            <a:noFill/>
            <a:ln>
              <a:noFill/>
            </a:ln>
          </p:spPr>
          <p:txBody>
            <a:bodyPr anchorCtr="0" anchor="t" bIns="121900" lIns="121900" spcFirstLastPara="1" rIns="121900" wrap="square" tIns="121900">
              <a:noAutofit/>
            </a:bodyPr>
            <a:lstStyle/>
            <a:p>
              <a:pPr indent="0" lvl="0" marL="0" rtl="0" algn="ctr">
                <a:lnSpc>
                  <a:spcPct val="115000"/>
                </a:lnSpc>
                <a:spcBef>
                  <a:spcPts val="0"/>
                </a:spcBef>
                <a:spcAft>
                  <a:spcPts val="2100"/>
                </a:spcAft>
                <a:buNone/>
              </a:pPr>
              <a:r>
                <a:rPr b="1" lang="en-US" sz="1100">
                  <a:solidFill>
                    <a:srgbClr val="38761D"/>
                  </a:solidFill>
                  <a:latin typeface="Roboto"/>
                  <a:ea typeface="Roboto"/>
                  <a:cs typeface="Roboto"/>
                  <a:sym typeface="Roboto"/>
                </a:rPr>
                <a:t>Milestone 4</a:t>
              </a:r>
              <a:endParaRPr b="1" sz="1100">
                <a:solidFill>
                  <a:srgbClr val="38761D"/>
                </a:solidFill>
                <a:latin typeface="Roboto"/>
                <a:ea typeface="Roboto"/>
                <a:cs typeface="Roboto"/>
                <a:sym typeface="Roboto"/>
              </a:endParaRPr>
            </a:p>
          </p:txBody>
        </p:sp>
      </p:grpSp>
      <p:sp>
        <p:nvSpPr>
          <p:cNvPr id="178" name="Google Shape;178;p21"/>
          <p:cNvSpPr/>
          <p:nvPr/>
        </p:nvSpPr>
        <p:spPr>
          <a:xfrm>
            <a:off x="5719543" y="2960050"/>
            <a:ext cx="908100" cy="63000"/>
          </a:xfrm>
          <a:prstGeom prst="roundRect">
            <a:avLst>
              <a:gd fmla="val 50000" name="adj"/>
            </a:avLst>
          </a:prstGeom>
          <a:solidFill>
            <a:srgbClr val="85858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9" name="Google Shape;179;p21"/>
          <p:cNvSpPr/>
          <p:nvPr/>
        </p:nvSpPr>
        <p:spPr>
          <a:xfrm>
            <a:off x="8901190" y="2960050"/>
            <a:ext cx="908100" cy="63000"/>
          </a:xfrm>
          <a:prstGeom prst="roundRect">
            <a:avLst>
              <a:gd fmla="val 50000" name="adj"/>
            </a:avLst>
          </a:prstGeom>
          <a:solidFill>
            <a:srgbClr val="85858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gtEl>
                                        <p:attrNameLst>
                                          <p:attrName>style.visibility</p:attrName>
                                        </p:attrNameLst>
                                      </p:cBhvr>
                                      <p:to>
                                        <p:strVal val="visible"/>
                                      </p:to>
                                    </p:set>
                                    <p:animEffect filter="fade" transition="in">
                                      <p:cBhvr>
                                        <p:cTn dur="1000"/>
                                        <p:tgtEl>
                                          <p:spTgt spid="1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gtEl>
                                        <p:attrNameLst>
                                          <p:attrName>style.visibility</p:attrName>
                                        </p:attrNameLst>
                                      </p:cBhvr>
                                      <p:to>
                                        <p:strVal val="visible"/>
                                      </p:to>
                                    </p:set>
                                    <p:animEffect filter="fade" transition="in">
                                      <p:cBhvr>
                                        <p:cTn dur="1000"/>
                                        <p:tgtEl>
                                          <p:spTgt spid="161"/>
                                        </p:tgtEl>
                                      </p:cBhvr>
                                    </p:animEffect>
                                  </p:childTnLst>
                                </p:cTn>
                              </p:par>
                              <p:par>
                                <p:cTn fill="hold" nodeType="withEffect" presetClass="entr" presetID="10" presetSubtype="0">
                                  <p:stCondLst>
                                    <p:cond delay="0"/>
                                  </p:stCondLst>
                                  <p:childTnLst>
                                    <p:set>
                                      <p:cBhvr>
                                        <p:cTn dur="1" fill="hold">
                                          <p:stCondLst>
                                            <p:cond delay="0"/>
                                          </p:stCondLst>
                                        </p:cTn>
                                        <p:tgtEl>
                                          <p:spTgt spid="166"/>
                                        </p:tgtEl>
                                        <p:attrNameLst>
                                          <p:attrName>style.visibility</p:attrName>
                                        </p:attrNameLst>
                                      </p:cBhvr>
                                      <p:to>
                                        <p:strVal val="visible"/>
                                      </p:to>
                                    </p:set>
                                    <p:animEffect filter="fade" transition="in">
                                      <p:cBhvr>
                                        <p:cTn dur="1000"/>
                                        <p:tgtEl>
                                          <p:spTgt spid="16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8"/>
                                        </p:tgtEl>
                                        <p:attrNameLst>
                                          <p:attrName>style.visibility</p:attrName>
                                        </p:attrNameLst>
                                      </p:cBhvr>
                                      <p:to>
                                        <p:strVal val="visible"/>
                                      </p:to>
                                    </p:set>
                                    <p:animEffect filter="fade" transition="in">
                                      <p:cBhvr>
                                        <p:cTn dur="1000"/>
                                        <p:tgtEl>
                                          <p:spTgt spid="178"/>
                                        </p:tgtEl>
                                      </p:cBhvr>
                                    </p:animEffect>
                                  </p:childTnLst>
                                </p:cTn>
                              </p:par>
                              <p:par>
                                <p:cTn fill="hold" nodeType="withEffect" presetClass="entr" presetID="10" presetSubtype="0">
                                  <p:stCondLst>
                                    <p:cond delay="0"/>
                                  </p:stCondLst>
                                  <p:childTnLst>
                                    <p:set>
                                      <p:cBhvr>
                                        <p:cTn dur="1" fill="hold">
                                          <p:stCondLst>
                                            <p:cond delay="0"/>
                                          </p:stCondLst>
                                        </p:cTn>
                                        <p:tgtEl>
                                          <p:spTgt spid="170"/>
                                        </p:tgtEl>
                                        <p:attrNameLst>
                                          <p:attrName>style.visibility</p:attrName>
                                        </p:attrNameLst>
                                      </p:cBhvr>
                                      <p:to>
                                        <p:strVal val="visible"/>
                                      </p:to>
                                    </p:set>
                                    <p:animEffect filter="fade" transition="in">
                                      <p:cBhvr>
                                        <p:cTn dur="1000"/>
                                        <p:tgtEl>
                                          <p:spTgt spid="1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9"/>
                                        </p:tgtEl>
                                        <p:attrNameLst>
                                          <p:attrName>style.visibility</p:attrName>
                                        </p:attrNameLst>
                                      </p:cBhvr>
                                      <p:to>
                                        <p:strVal val="visible"/>
                                      </p:to>
                                    </p:set>
                                    <p:animEffect filter="fade" transition="in">
                                      <p:cBhvr>
                                        <p:cTn dur="1000"/>
                                        <p:tgtEl>
                                          <p:spTgt spid="179"/>
                                        </p:tgtEl>
                                      </p:cBhvr>
                                    </p:animEffect>
                                  </p:childTnLst>
                                </p:cTn>
                              </p:par>
                              <p:par>
                                <p:cTn fill="hold" nodeType="withEffect" presetClass="entr" presetID="10" presetSubtype="0">
                                  <p:stCondLst>
                                    <p:cond delay="0"/>
                                  </p:stCondLst>
                                  <p:childTnLst>
                                    <p:set>
                                      <p:cBhvr>
                                        <p:cTn dur="1" fill="hold">
                                          <p:stCondLst>
                                            <p:cond delay="0"/>
                                          </p:stCondLst>
                                        </p:cTn>
                                        <p:tgtEl>
                                          <p:spTgt spid="174"/>
                                        </p:tgtEl>
                                        <p:attrNameLst>
                                          <p:attrName>style.visibility</p:attrName>
                                        </p:attrNameLst>
                                      </p:cBhvr>
                                      <p:to>
                                        <p:strVal val="visible"/>
                                      </p:to>
                                    </p:set>
                                    <p:animEffect filter="fade" transition="in">
                                      <p:cBhvr>
                                        <p:cTn dur="1000"/>
                                        <p:tgtEl>
                                          <p:spTgt spid="1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22"/>
          <p:cNvSpPr txBox="1"/>
          <p:nvPr>
            <p:ph idx="12" type="sldNum"/>
          </p:nvPr>
        </p:nvSpPr>
        <p:spPr>
          <a:xfrm>
            <a:off x="8610600" y="6342639"/>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186" name="Google Shape;186;p22"/>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Timeline</a:t>
            </a:r>
            <a:endParaRPr/>
          </a:p>
        </p:txBody>
      </p:sp>
      <p:sp>
        <p:nvSpPr>
          <p:cNvPr id="187" name="Google Shape;187;p22"/>
          <p:cNvSpPr txBox="1"/>
          <p:nvPr/>
        </p:nvSpPr>
        <p:spPr>
          <a:xfrm>
            <a:off x="1825204" y="1511525"/>
            <a:ext cx="1152300" cy="321600"/>
          </a:xfrm>
          <a:prstGeom prst="rect">
            <a:avLst/>
          </a:prstGeom>
          <a:noFill/>
          <a:ln>
            <a:noFill/>
          </a:ln>
        </p:spPr>
        <p:txBody>
          <a:bodyPr anchorCtr="0" anchor="t" bIns="121900" lIns="121900" spcFirstLastPara="1" rIns="121900" wrap="square" tIns="121900">
            <a:noAutofit/>
          </a:bodyPr>
          <a:lstStyle/>
          <a:p>
            <a:pPr indent="0" lvl="0" marL="0" rtl="0" algn="r">
              <a:lnSpc>
                <a:spcPct val="115000"/>
              </a:lnSpc>
              <a:spcBef>
                <a:spcPts val="0"/>
              </a:spcBef>
              <a:spcAft>
                <a:spcPts val="2100"/>
              </a:spcAft>
              <a:buNone/>
            </a:pPr>
            <a:r>
              <a:rPr lang="en-US" sz="2100">
                <a:solidFill>
                  <a:srgbClr val="EA9999"/>
                </a:solidFill>
                <a:latin typeface="Roboto"/>
                <a:ea typeface="Roboto"/>
                <a:cs typeface="Roboto"/>
                <a:sym typeface="Roboto"/>
              </a:rPr>
              <a:t>Week 1</a:t>
            </a:r>
            <a:endParaRPr sz="2100">
              <a:solidFill>
                <a:srgbClr val="EA9999"/>
              </a:solidFill>
              <a:latin typeface="Roboto"/>
              <a:ea typeface="Roboto"/>
              <a:cs typeface="Roboto"/>
              <a:sym typeface="Roboto"/>
            </a:endParaRPr>
          </a:p>
        </p:txBody>
      </p:sp>
      <p:sp>
        <p:nvSpPr>
          <p:cNvPr id="188" name="Google Shape;188;p22"/>
          <p:cNvSpPr txBox="1"/>
          <p:nvPr/>
        </p:nvSpPr>
        <p:spPr>
          <a:xfrm>
            <a:off x="1653713" y="3006150"/>
            <a:ext cx="2217000" cy="595200"/>
          </a:xfrm>
          <a:prstGeom prst="rect">
            <a:avLst/>
          </a:prstGeom>
          <a:noFill/>
          <a:ln>
            <a:noFill/>
          </a:ln>
        </p:spPr>
        <p:txBody>
          <a:bodyPr anchorCtr="0" anchor="b" bIns="121900" lIns="121900" spcFirstLastPara="1" rIns="121900" wrap="square" tIns="121900">
            <a:noAutofit/>
          </a:bodyPr>
          <a:lstStyle/>
          <a:p>
            <a:pPr indent="0" lvl="0" marL="0" rtl="0" algn="l">
              <a:lnSpc>
                <a:spcPct val="115000"/>
              </a:lnSpc>
              <a:spcBef>
                <a:spcPts val="0"/>
              </a:spcBef>
              <a:spcAft>
                <a:spcPts val="0"/>
              </a:spcAft>
              <a:buNone/>
            </a:pPr>
            <a:r>
              <a:rPr b="1" lang="en-US" sz="1300">
                <a:solidFill>
                  <a:srgbClr val="EA9999"/>
                </a:solidFill>
                <a:latin typeface="Roboto"/>
                <a:ea typeface="Roboto"/>
                <a:cs typeface="Roboto"/>
                <a:sym typeface="Roboto"/>
              </a:rPr>
              <a:t>Integrating</a:t>
            </a:r>
            <a:r>
              <a:rPr b="1" lang="en-US" sz="1300">
                <a:solidFill>
                  <a:srgbClr val="EA9999"/>
                </a:solidFill>
                <a:latin typeface="Roboto"/>
                <a:ea typeface="Roboto"/>
                <a:cs typeface="Roboto"/>
                <a:sym typeface="Roboto"/>
              </a:rPr>
              <a:t> Agent</a:t>
            </a:r>
            <a:endParaRPr b="1" sz="1300">
              <a:solidFill>
                <a:srgbClr val="EA9999"/>
              </a:solidFill>
              <a:latin typeface="Roboto"/>
              <a:ea typeface="Roboto"/>
              <a:cs typeface="Roboto"/>
              <a:sym typeface="Roboto"/>
            </a:endParaRPr>
          </a:p>
        </p:txBody>
      </p:sp>
      <p:sp>
        <p:nvSpPr>
          <p:cNvPr id="189" name="Google Shape;189;p22"/>
          <p:cNvSpPr txBox="1"/>
          <p:nvPr/>
        </p:nvSpPr>
        <p:spPr>
          <a:xfrm>
            <a:off x="1626875" y="3615194"/>
            <a:ext cx="2060700" cy="2727300"/>
          </a:xfrm>
          <a:prstGeom prst="rect">
            <a:avLst/>
          </a:prstGeom>
          <a:noFill/>
          <a:ln>
            <a:noFill/>
          </a:ln>
        </p:spPr>
        <p:txBody>
          <a:bodyPr anchorCtr="0" anchor="t" bIns="121900" lIns="121900" spcFirstLastPara="1" rIns="121900" wrap="square" tIns="121900">
            <a:noAutofit/>
          </a:bodyPr>
          <a:lstStyle/>
          <a:p>
            <a:pPr indent="-298450" lvl="0" marL="457200" rtl="0" algn="l">
              <a:spcBef>
                <a:spcPts val="0"/>
              </a:spcBef>
              <a:spcAft>
                <a:spcPts val="0"/>
              </a:spcAft>
              <a:buClr>
                <a:srgbClr val="EA9999"/>
              </a:buClr>
              <a:buSzPts val="1100"/>
              <a:buFont typeface="Calibri"/>
              <a:buChar char="●"/>
            </a:pPr>
            <a:r>
              <a:rPr lang="en-US" sz="1100">
                <a:solidFill>
                  <a:srgbClr val="EA9999"/>
                </a:solidFill>
                <a:latin typeface="Calibri"/>
                <a:ea typeface="Calibri"/>
                <a:cs typeface="Calibri"/>
                <a:sym typeface="Calibri"/>
              </a:rPr>
              <a:t>Portal credentials and access</a:t>
            </a:r>
            <a:endParaRPr sz="1100">
              <a:solidFill>
                <a:srgbClr val="EA9999"/>
              </a:solidFill>
              <a:latin typeface="Calibri"/>
              <a:ea typeface="Calibri"/>
              <a:cs typeface="Calibri"/>
              <a:sym typeface="Calibri"/>
            </a:endParaRPr>
          </a:p>
          <a:p>
            <a:pPr indent="-298450" lvl="0" marL="457200" rtl="0" algn="l">
              <a:spcBef>
                <a:spcPts val="0"/>
              </a:spcBef>
              <a:spcAft>
                <a:spcPts val="0"/>
              </a:spcAft>
              <a:buClr>
                <a:srgbClr val="EA9999"/>
              </a:buClr>
              <a:buSzPts val="1100"/>
              <a:buFont typeface="Calibri"/>
              <a:buChar char="●"/>
            </a:pPr>
            <a:r>
              <a:rPr lang="en-US" sz="1100">
                <a:solidFill>
                  <a:srgbClr val="EA9999"/>
                </a:solidFill>
                <a:latin typeface="Calibri"/>
                <a:ea typeface="Calibri"/>
                <a:cs typeface="Calibri"/>
                <a:sym typeface="Calibri"/>
              </a:rPr>
              <a:t>Online documentation access</a:t>
            </a:r>
            <a:endParaRPr sz="1100">
              <a:solidFill>
                <a:srgbClr val="EA9999"/>
              </a:solidFill>
              <a:latin typeface="Calibri"/>
              <a:ea typeface="Calibri"/>
              <a:cs typeface="Calibri"/>
              <a:sym typeface="Calibri"/>
            </a:endParaRPr>
          </a:p>
          <a:p>
            <a:pPr indent="-298450" lvl="0" marL="457200" rtl="0" algn="l">
              <a:spcBef>
                <a:spcPts val="0"/>
              </a:spcBef>
              <a:spcAft>
                <a:spcPts val="0"/>
              </a:spcAft>
              <a:buClr>
                <a:srgbClr val="EA9999"/>
              </a:buClr>
              <a:buSzPts val="1100"/>
              <a:buFont typeface="Calibri"/>
              <a:buChar char="●"/>
            </a:pPr>
            <a:r>
              <a:rPr lang="en-US" sz="1100">
                <a:solidFill>
                  <a:srgbClr val="EA9999"/>
                </a:solidFill>
                <a:latin typeface="Calibri"/>
                <a:ea typeface="Calibri"/>
                <a:cs typeface="Calibri"/>
                <a:sym typeface="Calibri"/>
              </a:rPr>
              <a:t>Customer Service Portal access</a:t>
            </a:r>
            <a:endParaRPr sz="1100">
              <a:solidFill>
                <a:srgbClr val="EA9999"/>
              </a:solidFill>
              <a:latin typeface="Calibri"/>
              <a:ea typeface="Calibri"/>
              <a:cs typeface="Calibri"/>
              <a:sym typeface="Calibri"/>
            </a:endParaRPr>
          </a:p>
          <a:p>
            <a:pPr indent="-298450" lvl="0" marL="457200" rtl="0" algn="l">
              <a:spcBef>
                <a:spcPts val="0"/>
              </a:spcBef>
              <a:spcAft>
                <a:spcPts val="0"/>
              </a:spcAft>
              <a:buClr>
                <a:srgbClr val="EA9999"/>
              </a:buClr>
              <a:buSzPts val="1100"/>
              <a:buFont typeface="Calibri"/>
              <a:buChar char="●"/>
            </a:pPr>
            <a:r>
              <a:rPr lang="en-US" sz="1100">
                <a:solidFill>
                  <a:srgbClr val="EA9999"/>
                </a:solidFill>
                <a:latin typeface="Calibri"/>
                <a:ea typeface="Calibri"/>
                <a:cs typeface="Calibri"/>
                <a:sym typeface="Calibri"/>
              </a:rPr>
              <a:t>Delivery of Agent</a:t>
            </a:r>
            <a:endParaRPr sz="1100">
              <a:solidFill>
                <a:srgbClr val="EA9999"/>
              </a:solidFill>
              <a:latin typeface="Calibri"/>
              <a:ea typeface="Calibri"/>
              <a:cs typeface="Calibri"/>
              <a:sym typeface="Calibri"/>
            </a:endParaRPr>
          </a:p>
          <a:p>
            <a:pPr indent="-298450" lvl="0" marL="457200" rtl="0" algn="l">
              <a:spcBef>
                <a:spcPts val="0"/>
              </a:spcBef>
              <a:spcAft>
                <a:spcPts val="0"/>
              </a:spcAft>
              <a:buClr>
                <a:srgbClr val="EA9999"/>
              </a:buClr>
              <a:buSzPts val="1100"/>
              <a:buFont typeface="Calibri"/>
              <a:buChar char="●"/>
            </a:pPr>
            <a:r>
              <a:rPr lang="en-US" sz="1100">
                <a:solidFill>
                  <a:srgbClr val="EA9999"/>
                </a:solidFill>
                <a:latin typeface="Calibri"/>
                <a:ea typeface="Calibri"/>
                <a:cs typeface="Calibri"/>
                <a:sym typeface="Calibri"/>
              </a:rPr>
              <a:t>Installation, configuration and integration  assistance</a:t>
            </a:r>
            <a:endParaRPr sz="1100">
              <a:solidFill>
                <a:srgbClr val="EA9999"/>
              </a:solidFill>
              <a:latin typeface="Calibri"/>
              <a:ea typeface="Calibri"/>
              <a:cs typeface="Calibri"/>
              <a:sym typeface="Calibri"/>
            </a:endParaRPr>
          </a:p>
          <a:p>
            <a:pPr indent="-298450" lvl="0" marL="457200" rtl="0" algn="l">
              <a:spcBef>
                <a:spcPts val="0"/>
              </a:spcBef>
              <a:spcAft>
                <a:spcPts val="0"/>
              </a:spcAft>
              <a:buClr>
                <a:srgbClr val="EA9999"/>
              </a:buClr>
              <a:buSzPts val="1100"/>
              <a:buFont typeface="Calibri"/>
              <a:buChar char="●"/>
            </a:pPr>
            <a:r>
              <a:rPr lang="en-US" sz="1100">
                <a:solidFill>
                  <a:srgbClr val="EA9999"/>
                </a:solidFill>
                <a:latin typeface="Calibri"/>
                <a:ea typeface="Calibri"/>
                <a:cs typeface="Calibri"/>
                <a:sym typeface="Calibri"/>
              </a:rPr>
              <a:t>Best Practice Policy creation and assistance</a:t>
            </a:r>
            <a:endParaRPr sz="1100">
              <a:solidFill>
                <a:srgbClr val="EA9999"/>
              </a:solidFill>
              <a:latin typeface="Calibri"/>
              <a:ea typeface="Calibri"/>
              <a:cs typeface="Calibri"/>
              <a:sym typeface="Calibri"/>
            </a:endParaRPr>
          </a:p>
          <a:p>
            <a:pPr indent="-298450" lvl="0" marL="457200" rtl="0" algn="l">
              <a:spcBef>
                <a:spcPts val="0"/>
              </a:spcBef>
              <a:spcAft>
                <a:spcPts val="0"/>
              </a:spcAft>
              <a:buClr>
                <a:srgbClr val="EA9999"/>
              </a:buClr>
              <a:buSzPts val="1100"/>
              <a:buFont typeface="Calibri"/>
              <a:buChar char="●"/>
            </a:pPr>
            <a:r>
              <a:rPr lang="en-US" sz="1100">
                <a:solidFill>
                  <a:srgbClr val="EA9999"/>
                </a:solidFill>
                <a:latin typeface="Calibri"/>
                <a:ea typeface="Calibri"/>
                <a:cs typeface="Calibri"/>
                <a:sym typeface="Calibri"/>
              </a:rPr>
              <a:t>Integration of the Agent with your chosen application</a:t>
            </a:r>
            <a:endParaRPr sz="1100">
              <a:solidFill>
                <a:srgbClr val="EA9999"/>
              </a:solidFill>
              <a:latin typeface="Calibri"/>
              <a:ea typeface="Calibri"/>
              <a:cs typeface="Calibri"/>
              <a:sym typeface="Calibri"/>
            </a:endParaRPr>
          </a:p>
          <a:p>
            <a:pPr indent="0" lvl="0" marL="0" rtl="0" algn="l">
              <a:lnSpc>
                <a:spcPct val="115000"/>
              </a:lnSpc>
              <a:spcBef>
                <a:spcPts val="0"/>
              </a:spcBef>
              <a:spcAft>
                <a:spcPts val="2100"/>
              </a:spcAft>
              <a:buNone/>
            </a:pPr>
            <a:r>
              <a:t/>
            </a:r>
            <a:endParaRPr sz="1100">
              <a:solidFill>
                <a:srgbClr val="0C58D3"/>
              </a:solidFill>
              <a:latin typeface="Roboto"/>
              <a:ea typeface="Roboto"/>
              <a:cs typeface="Roboto"/>
              <a:sym typeface="Roboto"/>
            </a:endParaRPr>
          </a:p>
        </p:txBody>
      </p:sp>
      <p:cxnSp>
        <p:nvCxnSpPr>
          <p:cNvPr id="190" name="Google Shape;190;p22"/>
          <p:cNvCxnSpPr/>
          <p:nvPr/>
        </p:nvCxnSpPr>
        <p:spPr>
          <a:xfrm>
            <a:off x="2912851" y="1673380"/>
            <a:ext cx="957900" cy="989100"/>
          </a:xfrm>
          <a:prstGeom prst="straightConnector1">
            <a:avLst/>
          </a:prstGeom>
          <a:noFill/>
          <a:ln cap="flat" cmpd="sng" w="9525">
            <a:solidFill>
              <a:srgbClr val="EA9999"/>
            </a:solidFill>
            <a:prstDash val="solid"/>
            <a:round/>
            <a:headEnd len="sm" w="sm" type="none"/>
            <a:tailEnd len="sm" w="sm" type="none"/>
          </a:ln>
        </p:spPr>
      </p:cxnSp>
      <p:sp>
        <p:nvSpPr>
          <p:cNvPr id="191" name="Google Shape;191;p22"/>
          <p:cNvSpPr txBox="1"/>
          <p:nvPr/>
        </p:nvSpPr>
        <p:spPr>
          <a:xfrm>
            <a:off x="4103653" y="1511525"/>
            <a:ext cx="1152300" cy="321600"/>
          </a:xfrm>
          <a:prstGeom prst="rect">
            <a:avLst/>
          </a:prstGeom>
          <a:noFill/>
          <a:ln>
            <a:noFill/>
          </a:ln>
        </p:spPr>
        <p:txBody>
          <a:bodyPr anchorCtr="0" anchor="t" bIns="121900" lIns="121900" spcFirstLastPara="1" rIns="121900" wrap="square" tIns="121900">
            <a:noAutofit/>
          </a:bodyPr>
          <a:lstStyle/>
          <a:p>
            <a:pPr indent="0" lvl="0" marL="0" rtl="0" algn="r">
              <a:lnSpc>
                <a:spcPct val="115000"/>
              </a:lnSpc>
              <a:spcBef>
                <a:spcPts val="0"/>
              </a:spcBef>
              <a:spcAft>
                <a:spcPts val="2100"/>
              </a:spcAft>
              <a:buNone/>
            </a:pPr>
            <a:r>
              <a:rPr lang="en-US" sz="2100">
                <a:solidFill>
                  <a:srgbClr val="E06666"/>
                </a:solidFill>
                <a:latin typeface="Roboto"/>
                <a:ea typeface="Roboto"/>
                <a:cs typeface="Roboto"/>
                <a:sym typeface="Roboto"/>
              </a:rPr>
              <a:t>Week 2</a:t>
            </a:r>
            <a:endParaRPr sz="2100">
              <a:solidFill>
                <a:srgbClr val="E06666"/>
              </a:solidFill>
              <a:latin typeface="Roboto"/>
              <a:ea typeface="Roboto"/>
              <a:cs typeface="Roboto"/>
              <a:sym typeface="Roboto"/>
            </a:endParaRPr>
          </a:p>
        </p:txBody>
      </p:sp>
      <p:sp>
        <p:nvSpPr>
          <p:cNvPr id="192" name="Google Shape;192;p22"/>
          <p:cNvSpPr txBox="1"/>
          <p:nvPr/>
        </p:nvSpPr>
        <p:spPr>
          <a:xfrm>
            <a:off x="3932312" y="3006152"/>
            <a:ext cx="2006750" cy="595185"/>
          </a:xfrm>
          <a:prstGeom prst="rect">
            <a:avLst/>
          </a:prstGeom>
          <a:noFill/>
          <a:ln>
            <a:noFill/>
          </a:ln>
        </p:spPr>
        <p:txBody>
          <a:bodyPr anchorCtr="0" anchor="b" bIns="121900" lIns="121900" spcFirstLastPara="1" rIns="121900" wrap="square" tIns="121900">
            <a:noAutofit/>
          </a:bodyPr>
          <a:lstStyle/>
          <a:p>
            <a:pPr indent="0" lvl="0" marL="0" rtl="0" algn="l">
              <a:lnSpc>
                <a:spcPct val="115000"/>
              </a:lnSpc>
              <a:spcBef>
                <a:spcPts val="0"/>
              </a:spcBef>
              <a:spcAft>
                <a:spcPts val="0"/>
              </a:spcAft>
              <a:buNone/>
            </a:pPr>
            <a:r>
              <a:rPr b="1" lang="en-US" sz="1300">
                <a:solidFill>
                  <a:srgbClr val="E06666"/>
                </a:solidFill>
                <a:latin typeface="Roboto"/>
                <a:ea typeface="Roboto"/>
                <a:cs typeface="Roboto"/>
                <a:sym typeface="Roboto"/>
              </a:rPr>
              <a:t>Baseline</a:t>
            </a:r>
            <a:r>
              <a:rPr b="1" lang="en-US" sz="1300">
                <a:solidFill>
                  <a:srgbClr val="E06666"/>
                </a:solidFill>
                <a:latin typeface="Roboto"/>
                <a:ea typeface="Roboto"/>
                <a:cs typeface="Roboto"/>
                <a:sym typeface="Roboto"/>
              </a:rPr>
              <a:t> Testing</a:t>
            </a:r>
            <a:endParaRPr b="1" sz="1300">
              <a:solidFill>
                <a:srgbClr val="E06666"/>
              </a:solidFill>
              <a:latin typeface="Roboto"/>
              <a:ea typeface="Roboto"/>
              <a:cs typeface="Roboto"/>
              <a:sym typeface="Roboto"/>
            </a:endParaRPr>
          </a:p>
        </p:txBody>
      </p:sp>
      <p:sp>
        <p:nvSpPr>
          <p:cNvPr id="193" name="Google Shape;193;p22"/>
          <p:cNvSpPr txBox="1"/>
          <p:nvPr/>
        </p:nvSpPr>
        <p:spPr>
          <a:xfrm>
            <a:off x="3905475" y="3615194"/>
            <a:ext cx="2060748" cy="2727132"/>
          </a:xfrm>
          <a:prstGeom prst="rect">
            <a:avLst/>
          </a:prstGeom>
          <a:noFill/>
          <a:ln>
            <a:noFill/>
          </a:ln>
        </p:spPr>
        <p:txBody>
          <a:bodyPr anchorCtr="0" anchor="t" bIns="121900" lIns="121900" spcFirstLastPara="1" rIns="121900" wrap="square" tIns="121900">
            <a:noAutofit/>
          </a:bodyPr>
          <a:lstStyle/>
          <a:p>
            <a:pPr indent="-298450" lvl="0" marL="457200" rtl="0" algn="l">
              <a:spcBef>
                <a:spcPts val="0"/>
              </a:spcBef>
              <a:spcAft>
                <a:spcPts val="0"/>
              </a:spcAft>
              <a:buClr>
                <a:srgbClr val="E06666"/>
              </a:buClr>
              <a:buSzPts val="1100"/>
              <a:buFont typeface="Calibri"/>
              <a:buChar char="●"/>
            </a:pPr>
            <a:r>
              <a:rPr lang="en-US" sz="1100">
                <a:solidFill>
                  <a:srgbClr val="E06666"/>
                </a:solidFill>
                <a:latin typeface="Calibri"/>
                <a:ea typeface="Calibri"/>
                <a:cs typeface="Calibri"/>
                <a:sym typeface="Calibri"/>
              </a:rPr>
              <a:t>Baseline testing of your protected application</a:t>
            </a:r>
            <a:endParaRPr sz="1100">
              <a:solidFill>
                <a:srgbClr val="E06666"/>
              </a:solidFill>
              <a:latin typeface="Calibri"/>
              <a:ea typeface="Calibri"/>
              <a:cs typeface="Calibri"/>
              <a:sym typeface="Calibri"/>
            </a:endParaRPr>
          </a:p>
          <a:p>
            <a:pPr indent="-298450" lvl="0" marL="457200" rtl="0" algn="l">
              <a:spcBef>
                <a:spcPts val="0"/>
              </a:spcBef>
              <a:spcAft>
                <a:spcPts val="0"/>
              </a:spcAft>
              <a:buClr>
                <a:srgbClr val="E06666"/>
              </a:buClr>
              <a:buSzPts val="1100"/>
              <a:buFont typeface="Calibri"/>
              <a:buChar char="●"/>
            </a:pPr>
            <a:r>
              <a:rPr lang="en-US" sz="1100">
                <a:solidFill>
                  <a:srgbClr val="E06666"/>
                </a:solidFill>
                <a:latin typeface="Calibri"/>
                <a:ea typeface="Calibri"/>
                <a:cs typeface="Calibri"/>
                <a:sym typeface="Calibri"/>
              </a:rPr>
              <a:t>Assisted analysis of any events on the Portal</a:t>
            </a:r>
            <a:endParaRPr sz="1100">
              <a:solidFill>
                <a:srgbClr val="E06666"/>
              </a:solidFill>
              <a:latin typeface="Calibri"/>
              <a:ea typeface="Calibri"/>
              <a:cs typeface="Calibri"/>
              <a:sym typeface="Calibri"/>
            </a:endParaRPr>
          </a:p>
          <a:p>
            <a:pPr indent="-298450" lvl="0" marL="457200" rtl="0" algn="l">
              <a:spcBef>
                <a:spcPts val="0"/>
              </a:spcBef>
              <a:spcAft>
                <a:spcPts val="0"/>
              </a:spcAft>
              <a:buClr>
                <a:srgbClr val="E06666"/>
              </a:buClr>
              <a:buSzPts val="1100"/>
              <a:buFont typeface="Calibri"/>
              <a:buChar char="●"/>
            </a:pPr>
            <a:r>
              <a:rPr lang="en-US" sz="1100">
                <a:solidFill>
                  <a:srgbClr val="E06666"/>
                </a:solidFill>
                <a:latin typeface="Calibri"/>
                <a:ea typeface="Calibri"/>
                <a:cs typeface="Calibri"/>
                <a:sym typeface="Calibri"/>
              </a:rPr>
              <a:t>Revision of current security policy to whitelist (exclude) normal events from the Portal</a:t>
            </a:r>
            <a:endParaRPr sz="1100">
              <a:solidFill>
                <a:srgbClr val="E06666"/>
              </a:solidFill>
              <a:latin typeface="Calibri"/>
              <a:ea typeface="Calibri"/>
              <a:cs typeface="Calibri"/>
              <a:sym typeface="Calibri"/>
            </a:endParaRPr>
          </a:p>
          <a:p>
            <a:pPr indent="-298450" lvl="0" marL="457200" rtl="0" algn="l">
              <a:spcBef>
                <a:spcPts val="0"/>
              </a:spcBef>
              <a:spcAft>
                <a:spcPts val="0"/>
              </a:spcAft>
              <a:buClr>
                <a:srgbClr val="E06666"/>
              </a:buClr>
              <a:buSzPts val="1100"/>
              <a:buFont typeface="Calibri"/>
              <a:buChar char="●"/>
            </a:pPr>
            <a:r>
              <a:rPr lang="en-US" sz="1100">
                <a:solidFill>
                  <a:srgbClr val="E06666"/>
                </a:solidFill>
                <a:latin typeface="Calibri"/>
                <a:ea typeface="Calibri"/>
                <a:cs typeface="Calibri"/>
                <a:sym typeface="Calibri"/>
              </a:rPr>
              <a:t>Revised Best Practice Policy</a:t>
            </a:r>
            <a:endParaRPr sz="1100">
              <a:solidFill>
                <a:srgbClr val="E06666"/>
              </a:solidFill>
              <a:latin typeface="Roboto"/>
              <a:ea typeface="Roboto"/>
              <a:cs typeface="Roboto"/>
              <a:sym typeface="Roboto"/>
            </a:endParaRPr>
          </a:p>
        </p:txBody>
      </p:sp>
      <p:cxnSp>
        <p:nvCxnSpPr>
          <p:cNvPr id="194" name="Google Shape;194;p22"/>
          <p:cNvCxnSpPr/>
          <p:nvPr/>
        </p:nvCxnSpPr>
        <p:spPr>
          <a:xfrm>
            <a:off x="5191450" y="1673380"/>
            <a:ext cx="957976" cy="989175"/>
          </a:xfrm>
          <a:prstGeom prst="straightConnector1">
            <a:avLst/>
          </a:prstGeom>
          <a:noFill/>
          <a:ln cap="flat" cmpd="sng" w="9525">
            <a:solidFill>
              <a:srgbClr val="E06666"/>
            </a:solidFill>
            <a:prstDash val="solid"/>
            <a:round/>
            <a:headEnd len="sm" w="sm" type="none"/>
            <a:tailEnd len="sm" w="sm" type="none"/>
          </a:ln>
        </p:spPr>
      </p:cxnSp>
      <p:sp>
        <p:nvSpPr>
          <p:cNvPr id="195" name="Google Shape;195;p22"/>
          <p:cNvSpPr txBox="1"/>
          <p:nvPr/>
        </p:nvSpPr>
        <p:spPr>
          <a:xfrm>
            <a:off x="6386098" y="1510575"/>
            <a:ext cx="1152300" cy="321600"/>
          </a:xfrm>
          <a:prstGeom prst="rect">
            <a:avLst/>
          </a:prstGeom>
          <a:noFill/>
          <a:ln>
            <a:noFill/>
          </a:ln>
        </p:spPr>
        <p:txBody>
          <a:bodyPr anchorCtr="0" anchor="t" bIns="121900" lIns="121900" spcFirstLastPara="1" rIns="121900" wrap="square" tIns="121900">
            <a:noAutofit/>
          </a:bodyPr>
          <a:lstStyle/>
          <a:p>
            <a:pPr indent="0" lvl="0" marL="0" rtl="0" algn="r">
              <a:lnSpc>
                <a:spcPct val="115000"/>
              </a:lnSpc>
              <a:spcBef>
                <a:spcPts val="0"/>
              </a:spcBef>
              <a:spcAft>
                <a:spcPts val="2100"/>
              </a:spcAft>
              <a:buNone/>
            </a:pPr>
            <a:r>
              <a:rPr lang="en-US" sz="2000">
                <a:solidFill>
                  <a:srgbClr val="CC0000"/>
                </a:solidFill>
                <a:latin typeface="Roboto"/>
                <a:ea typeface="Roboto"/>
                <a:cs typeface="Roboto"/>
                <a:sym typeface="Roboto"/>
              </a:rPr>
              <a:t>Week 3</a:t>
            </a:r>
            <a:endParaRPr sz="2000">
              <a:solidFill>
                <a:srgbClr val="CC0000"/>
              </a:solidFill>
              <a:latin typeface="Roboto"/>
              <a:ea typeface="Roboto"/>
              <a:cs typeface="Roboto"/>
              <a:sym typeface="Roboto"/>
            </a:endParaRPr>
          </a:p>
        </p:txBody>
      </p:sp>
      <p:sp>
        <p:nvSpPr>
          <p:cNvPr id="196" name="Google Shape;196;p22"/>
          <p:cNvSpPr txBox="1"/>
          <p:nvPr/>
        </p:nvSpPr>
        <p:spPr>
          <a:xfrm>
            <a:off x="6214763" y="3005200"/>
            <a:ext cx="2217145" cy="595185"/>
          </a:xfrm>
          <a:prstGeom prst="rect">
            <a:avLst/>
          </a:prstGeom>
          <a:noFill/>
          <a:ln>
            <a:noFill/>
          </a:ln>
        </p:spPr>
        <p:txBody>
          <a:bodyPr anchorCtr="0" anchor="b" bIns="121900" lIns="121900" spcFirstLastPara="1" rIns="121900" wrap="square" tIns="121900">
            <a:noAutofit/>
          </a:bodyPr>
          <a:lstStyle/>
          <a:p>
            <a:pPr indent="0" lvl="0" marL="0" rtl="0" algn="l">
              <a:lnSpc>
                <a:spcPct val="115000"/>
              </a:lnSpc>
              <a:spcBef>
                <a:spcPts val="0"/>
              </a:spcBef>
              <a:spcAft>
                <a:spcPts val="0"/>
              </a:spcAft>
              <a:buNone/>
            </a:pPr>
            <a:r>
              <a:rPr b="1" lang="en-US" sz="1300">
                <a:solidFill>
                  <a:srgbClr val="CC0000"/>
                </a:solidFill>
                <a:latin typeface="Roboto"/>
                <a:ea typeface="Roboto"/>
                <a:cs typeface="Roboto"/>
                <a:sym typeface="Roboto"/>
              </a:rPr>
              <a:t>Finalizing Security Policy</a:t>
            </a:r>
            <a:endParaRPr b="1" sz="1300">
              <a:solidFill>
                <a:srgbClr val="CC0000"/>
              </a:solidFill>
              <a:latin typeface="Roboto"/>
              <a:ea typeface="Roboto"/>
              <a:cs typeface="Roboto"/>
              <a:sym typeface="Roboto"/>
            </a:endParaRPr>
          </a:p>
        </p:txBody>
      </p:sp>
      <p:sp>
        <p:nvSpPr>
          <p:cNvPr id="197" name="Google Shape;197;p22"/>
          <p:cNvSpPr txBox="1"/>
          <p:nvPr/>
        </p:nvSpPr>
        <p:spPr>
          <a:xfrm>
            <a:off x="6187950" y="3614247"/>
            <a:ext cx="2060748" cy="1647559"/>
          </a:xfrm>
          <a:prstGeom prst="rect">
            <a:avLst/>
          </a:prstGeom>
          <a:noFill/>
          <a:ln>
            <a:noFill/>
          </a:ln>
        </p:spPr>
        <p:txBody>
          <a:bodyPr anchorCtr="0" anchor="t" bIns="121900" lIns="121900" spcFirstLastPara="1" rIns="121900" wrap="square" tIns="121900">
            <a:noAutofit/>
          </a:bodyPr>
          <a:lstStyle/>
          <a:p>
            <a:pPr indent="-298450" lvl="0" marL="457200" rtl="0" algn="l">
              <a:spcBef>
                <a:spcPts val="0"/>
              </a:spcBef>
              <a:spcAft>
                <a:spcPts val="0"/>
              </a:spcAft>
              <a:buClr>
                <a:srgbClr val="CC0000"/>
              </a:buClr>
              <a:buSzPts val="1100"/>
              <a:buFont typeface="Calibri"/>
              <a:buChar char="●"/>
            </a:pPr>
            <a:r>
              <a:rPr lang="en-US" sz="1100">
                <a:solidFill>
                  <a:srgbClr val="CC0000"/>
                </a:solidFill>
                <a:latin typeface="Calibri"/>
                <a:ea typeface="Calibri"/>
                <a:cs typeface="Calibri"/>
                <a:sym typeface="Calibri"/>
              </a:rPr>
              <a:t>Optional revisited testing of your protected application</a:t>
            </a:r>
            <a:endParaRPr sz="1100">
              <a:solidFill>
                <a:srgbClr val="CC0000"/>
              </a:solidFill>
              <a:latin typeface="Calibri"/>
              <a:ea typeface="Calibri"/>
              <a:cs typeface="Calibri"/>
              <a:sym typeface="Calibri"/>
            </a:endParaRPr>
          </a:p>
          <a:p>
            <a:pPr indent="-298450" lvl="0" marL="457200" rtl="0" algn="l">
              <a:spcBef>
                <a:spcPts val="0"/>
              </a:spcBef>
              <a:spcAft>
                <a:spcPts val="0"/>
              </a:spcAft>
              <a:buClr>
                <a:srgbClr val="CC0000"/>
              </a:buClr>
              <a:buSzPts val="1100"/>
              <a:buFont typeface="Calibri"/>
              <a:buChar char="●"/>
            </a:pPr>
            <a:r>
              <a:rPr lang="en-US" sz="1100">
                <a:solidFill>
                  <a:srgbClr val="CC0000"/>
                </a:solidFill>
                <a:latin typeface="Calibri"/>
                <a:ea typeface="Calibri"/>
                <a:cs typeface="Calibri"/>
                <a:sym typeface="Calibri"/>
              </a:rPr>
              <a:t>Confirmation of any events on the Portal</a:t>
            </a:r>
            <a:endParaRPr sz="1100">
              <a:solidFill>
                <a:srgbClr val="CC0000"/>
              </a:solidFill>
              <a:latin typeface="Calibri"/>
              <a:ea typeface="Calibri"/>
              <a:cs typeface="Calibri"/>
              <a:sym typeface="Calibri"/>
            </a:endParaRPr>
          </a:p>
          <a:p>
            <a:pPr indent="-298450" lvl="0" marL="457200" rtl="0" algn="l">
              <a:spcBef>
                <a:spcPts val="0"/>
              </a:spcBef>
              <a:spcAft>
                <a:spcPts val="0"/>
              </a:spcAft>
              <a:buClr>
                <a:srgbClr val="CC0000"/>
              </a:buClr>
              <a:buSzPts val="1100"/>
              <a:buFont typeface="Calibri"/>
              <a:buChar char="●"/>
            </a:pPr>
            <a:r>
              <a:rPr lang="en-US" sz="1100">
                <a:solidFill>
                  <a:srgbClr val="CC0000"/>
                </a:solidFill>
                <a:latin typeface="Calibri"/>
                <a:ea typeface="Calibri"/>
                <a:cs typeface="Calibri"/>
                <a:sym typeface="Calibri"/>
              </a:rPr>
              <a:t>Confirmation of Best Practice Policy</a:t>
            </a:r>
            <a:endParaRPr sz="1100">
              <a:solidFill>
                <a:srgbClr val="CC0000"/>
              </a:solidFill>
              <a:latin typeface="Calibri"/>
              <a:ea typeface="Calibri"/>
              <a:cs typeface="Calibri"/>
              <a:sym typeface="Calibri"/>
            </a:endParaRPr>
          </a:p>
          <a:p>
            <a:pPr indent="0" lvl="0" marL="0" rtl="0" algn="l">
              <a:lnSpc>
                <a:spcPct val="115000"/>
              </a:lnSpc>
              <a:spcBef>
                <a:spcPts val="0"/>
              </a:spcBef>
              <a:spcAft>
                <a:spcPts val="2100"/>
              </a:spcAft>
              <a:buNone/>
            </a:pPr>
            <a:r>
              <a:t/>
            </a:r>
            <a:endParaRPr sz="1100">
              <a:solidFill>
                <a:srgbClr val="858585"/>
              </a:solidFill>
              <a:latin typeface="Roboto"/>
              <a:ea typeface="Roboto"/>
              <a:cs typeface="Roboto"/>
              <a:sym typeface="Roboto"/>
            </a:endParaRPr>
          </a:p>
        </p:txBody>
      </p:sp>
      <p:cxnSp>
        <p:nvCxnSpPr>
          <p:cNvPr id="198" name="Google Shape;198;p22"/>
          <p:cNvCxnSpPr/>
          <p:nvPr/>
        </p:nvCxnSpPr>
        <p:spPr>
          <a:xfrm>
            <a:off x="7473910" y="1672432"/>
            <a:ext cx="957976" cy="989175"/>
          </a:xfrm>
          <a:prstGeom prst="straightConnector1">
            <a:avLst/>
          </a:prstGeom>
          <a:noFill/>
          <a:ln cap="flat" cmpd="sng" w="9525">
            <a:solidFill>
              <a:srgbClr val="CC0000"/>
            </a:solidFill>
            <a:prstDash val="solid"/>
            <a:round/>
            <a:headEnd len="sm" w="sm" type="none"/>
            <a:tailEnd len="sm" w="sm" type="none"/>
          </a:ln>
        </p:spPr>
      </p:cxnSp>
      <p:sp>
        <p:nvSpPr>
          <p:cNvPr id="199" name="Google Shape;199;p22"/>
          <p:cNvSpPr/>
          <p:nvPr/>
        </p:nvSpPr>
        <p:spPr>
          <a:xfrm flipH="1">
            <a:off x="5985845" y="2455350"/>
            <a:ext cx="2446200" cy="191100"/>
          </a:xfrm>
          <a:prstGeom prst="parallelogram">
            <a:avLst>
              <a:gd fmla="val 96952" name="adj"/>
            </a:avLst>
          </a:prstGeom>
          <a:solidFill>
            <a:srgbClr val="C2C2C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rPr lang="en-US" sz="1900"/>
              <a:t>  </a:t>
            </a:r>
            <a:endParaRPr sz="1900"/>
          </a:p>
        </p:txBody>
      </p:sp>
      <p:sp>
        <p:nvSpPr>
          <p:cNvPr id="200" name="Google Shape;200;p22"/>
          <p:cNvSpPr/>
          <p:nvPr/>
        </p:nvSpPr>
        <p:spPr>
          <a:xfrm>
            <a:off x="5985702" y="2659544"/>
            <a:ext cx="2446200" cy="191100"/>
          </a:xfrm>
          <a:prstGeom prst="parallelogram">
            <a:avLst>
              <a:gd fmla="val 96952" name="adj"/>
            </a:avLst>
          </a:prstGeom>
          <a:solidFill>
            <a:srgbClr val="85858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1" name="Google Shape;201;p22"/>
          <p:cNvSpPr txBox="1"/>
          <p:nvPr/>
        </p:nvSpPr>
        <p:spPr>
          <a:xfrm>
            <a:off x="8670448" y="1510550"/>
            <a:ext cx="1152300" cy="321600"/>
          </a:xfrm>
          <a:prstGeom prst="rect">
            <a:avLst/>
          </a:prstGeom>
          <a:noFill/>
          <a:ln>
            <a:noFill/>
          </a:ln>
        </p:spPr>
        <p:txBody>
          <a:bodyPr anchorCtr="0" anchor="t" bIns="121900" lIns="121900" spcFirstLastPara="1" rIns="121900" wrap="square" tIns="121900">
            <a:noAutofit/>
          </a:bodyPr>
          <a:lstStyle/>
          <a:p>
            <a:pPr indent="0" lvl="0" marL="0" rtl="0" algn="r">
              <a:lnSpc>
                <a:spcPct val="115000"/>
              </a:lnSpc>
              <a:spcBef>
                <a:spcPts val="0"/>
              </a:spcBef>
              <a:spcAft>
                <a:spcPts val="2100"/>
              </a:spcAft>
              <a:buNone/>
            </a:pPr>
            <a:r>
              <a:rPr lang="en-US" sz="2000">
                <a:solidFill>
                  <a:srgbClr val="38761D"/>
                </a:solidFill>
                <a:latin typeface="Roboto"/>
                <a:ea typeface="Roboto"/>
                <a:cs typeface="Roboto"/>
                <a:sym typeface="Roboto"/>
              </a:rPr>
              <a:t>Week 4</a:t>
            </a:r>
            <a:endParaRPr sz="2000">
              <a:solidFill>
                <a:srgbClr val="38761D"/>
              </a:solidFill>
              <a:latin typeface="Roboto"/>
              <a:ea typeface="Roboto"/>
              <a:cs typeface="Roboto"/>
              <a:sym typeface="Roboto"/>
            </a:endParaRPr>
          </a:p>
        </p:txBody>
      </p:sp>
      <p:sp>
        <p:nvSpPr>
          <p:cNvPr id="202" name="Google Shape;202;p22"/>
          <p:cNvSpPr txBox="1"/>
          <p:nvPr/>
        </p:nvSpPr>
        <p:spPr>
          <a:xfrm>
            <a:off x="8499124" y="3005189"/>
            <a:ext cx="2006750" cy="595185"/>
          </a:xfrm>
          <a:prstGeom prst="rect">
            <a:avLst/>
          </a:prstGeom>
          <a:noFill/>
          <a:ln>
            <a:noFill/>
          </a:ln>
        </p:spPr>
        <p:txBody>
          <a:bodyPr anchorCtr="0" anchor="b" bIns="121900" lIns="121900" spcFirstLastPara="1" rIns="121900" wrap="square" tIns="121900">
            <a:noAutofit/>
          </a:bodyPr>
          <a:lstStyle/>
          <a:p>
            <a:pPr indent="0" lvl="0" marL="0" rtl="0" algn="l">
              <a:lnSpc>
                <a:spcPct val="115000"/>
              </a:lnSpc>
              <a:spcBef>
                <a:spcPts val="0"/>
              </a:spcBef>
              <a:spcAft>
                <a:spcPts val="0"/>
              </a:spcAft>
              <a:buNone/>
            </a:pPr>
            <a:r>
              <a:rPr b="1" lang="en-US" sz="1300">
                <a:solidFill>
                  <a:srgbClr val="38761D"/>
                </a:solidFill>
                <a:latin typeface="Roboto"/>
                <a:ea typeface="Roboto"/>
                <a:cs typeface="Roboto"/>
                <a:sym typeface="Roboto"/>
              </a:rPr>
              <a:t>Production Deployment</a:t>
            </a:r>
            <a:endParaRPr b="1" sz="1300">
              <a:solidFill>
                <a:srgbClr val="38761D"/>
              </a:solidFill>
              <a:latin typeface="Roboto"/>
              <a:ea typeface="Roboto"/>
              <a:cs typeface="Roboto"/>
              <a:sym typeface="Roboto"/>
            </a:endParaRPr>
          </a:p>
        </p:txBody>
      </p:sp>
      <p:sp>
        <p:nvSpPr>
          <p:cNvPr id="203" name="Google Shape;203;p22"/>
          <p:cNvSpPr txBox="1"/>
          <p:nvPr/>
        </p:nvSpPr>
        <p:spPr>
          <a:xfrm>
            <a:off x="8472300" y="3614253"/>
            <a:ext cx="2060748" cy="1260368"/>
          </a:xfrm>
          <a:prstGeom prst="rect">
            <a:avLst/>
          </a:prstGeom>
          <a:noFill/>
          <a:ln>
            <a:noFill/>
          </a:ln>
        </p:spPr>
        <p:txBody>
          <a:bodyPr anchorCtr="0" anchor="t" bIns="121900" lIns="121900" spcFirstLastPara="1" rIns="121900" wrap="square" tIns="121900">
            <a:noAutofit/>
          </a:bodyPr>
          <a:lstStyle/>
          <a:p>
            <a:pPr indent="-298450" lvl="0" marL="457200" rtl="0" algn="l">
              <a:spcBef>
                <a:spcPts val="0"/>
              </a:spcBef>
              <a:spcAft>
                <a:spcPts val="0"/>
              </a:spcAft>
              <a:buClr>
                <a:srgbClr val="38761D"/>
              </a:buClr>
              <a:buSzPts val="1100"/>
              <a:buFont typeface="Calibri"/>
              <a:buChar char="●"/>
            </a:pPr>
            <a:r>
              <a:rPr lang="en-US" sz="1100">
                <a:solidFill>
                  <a:srgbClr val="38761D"/>
                </a:solidFill>
                <a:latin typeface="Calibri"/>
                <a:ea typeface="Calibri"/>
                <a:cs typeface="Calibri"/>
                <a:sym typeface="Calibri"/>
              </a:rPr>
              <a:t>Final planning and preparation for Production deployment</a:t>
            </a:r>
            <a:endParaRPr sz="1100">
              <a:solidFill>
                <a:srgbClr val="38761D"/>
              </a:solidFill>
              <a:latin typeface="Calibri"/>
              <a:ea typeface="Calibri"/>
              <a:cs typeface="Calibri"/>
              <a:sym typeface="Calibri"/>
            </a:endParaRPr>
          </a:p>
          <a:p>
            <a:pPr indent="-298450" lvl="0" marL="457200" rtl="0" algn="l">
              <a:spcBef>
                <a:spcPts val="0"/>
              </a:spcBef>
              <a:spcAft>
                <a:spcPts val="0"/>
              </a:spcAft>
              <a:buClr>
                <a:srgbClr val="38761D"/>
              </a:buClr>
              <a:buSzPts val="1100"/>
              <a:buFont typeface="Calibri"/>
              <a:buChar char="●"/>
            </a:pPr>
            <a:r>
              <a:rPr lang="en-US" sz="1100">
                <a:solidFill>
                  <a:srgbClr val="38761D"/>
                </a:solidFill>
                <a:latin typeface="Calibri"/>
                <a:ea typeface="Calibri"/>
                <a:cs typeface="Calibri"/>
                <a:sym typeface="Calibri"/>
              </a:rPr>
              <a:t>Production Deployment ready!</a:t>
            </a:r>
            <a:endParaRPr sz="1100">
              <a:solidFill>
                <a:srgbClr val="38761D"/>
              </a:solidFill>
              <a:latin typeface="Calibri"/>
              <a:ea typeface="Calibri"/>
              <a:cs typeface="Calibri"/>
              <a:sym typeface="Calibri"/>
            </a:endParaRPr>
          </a:p>
          <a:p>
            <a:pPr indent="0" lvl="0" marL="0" rtl="0" algn="l">
              <a:lnSpc>
                <a:spcPct val="115000"/>
              </a:lnSpc>
              <a:spcBef>
                <a:spcPts val="0"/>
              </a:spcBef>
              <a:spcAft>
                <a:spcPts val="2100"/>
              </a:spcAft>
              <a:buNone/>
            </a:pPr>
            <a:r>
              <a:t/>
            </a:r>
            <a:endParaRPr sz="1100">
              <a:solidFill>
                <a:srgbClr val="858585"/>
              </a:solidFill>
              <a:latin typeface="Roboto"/>
              <a:ea typeface="Roboto"/>
              <a:cs typeface="Roboto"/>
              <a:sym typeface="Roboto"/>
            </a:endParaRPr>
          </a:p>
        </p:txBody>
      </p:sp>
      <p:cxnSp>
        <p:nvCxnSpPr>
          <p:cNvPr id="204" name="Google Shape;204;p22"/>
          <p:cNvCxnSpPr/>
          <p:nvPr/>
        </p:nvCxnSpPr>
        <p:spPr>
          <a:xfrm>
            <a:off x="9758262" y="1672417"/>
            <a:ext cx="957976" cy="989175"/>
          </a:xfrm>
          <a:prstGeom prst="straightConnector1">
            <a:avLst/>
          </a:prstGeom>
          <a:noFill/>
          <a:ln cap="flat" cmpd="sng" w="9525">
            <a:solidFill>
              <a:srgbClr val="38761D"/>
            </a:solidFill>
            <a:prstDash val="solid"/>
            <a:round/>
            <a:headEnd len="sm" w="sm" type="none"/>
            <a:tailEnd len="sm" w="sm" type="none"/>
          </a:ln>
        </p:spPr>
      </p:cxnSp>
      <p:sp>
        <p:nvSpPr>
          <p:cNvPr id="205" name="Google Shape;205;p22"/>
          <p:cNvSpPr/>
          <p:nvPr/>
        </p:nvSpPr>
        <p:spPr>
          <a:xfrm flipH="1">
            <a:off x="8270059" y="2454435"/>
            <a:ext cx="2446200" cy="191100"/>
          </a:xfrm>
          <a:prstGeom prst="parallelogram">
            <a:avLst>
              <a:gd fmla="val 96952" name="adj"/>
            </a:avLst>
          </a:prstGeom>
          <a:solidFill>
            <a:srgbClr val="C2C2C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rPr lang="en-US" sz="1900"/>
              <a:t>  </a:t>
            </a:r>
            <a:endParaRPr sz="1900"/>
          </a:p>
        </p:txBody>
      </p:sp>
      <p:sp>
        <p:nvSpPr>
          <p:cNvPr id="206" name="Google Shape;206;p22"/>
          <p:cNvSpPr/>
          <p:nvPr/>
        </p:nvSpPr>
        <p:spPr>
          <a:xfrm>
            <a:off x="8270054" y="2659529"/>
            <a:ext cx="2446200" cy="191100"/>
          </a:xfrm>
          <a:prstGeom prst="parallelogram">
            <a:avLst>
              <a:gd fmla="val 96952" name="adj"/>
            </a:avLst>
          </a:prstGeom>
          <a:solidFill>
            <a:srgbClr val="85858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7" name="Google Shape;207;p22"/>
          <p:cNvSpPr/>
          <p:nvPr/>
        </p:nvSpPr>
        <p:spPr>
          <a:xfrm flipH="1">
            <a:off x="1417120" y="2455825"/>
            <a:ext cx="2446200" cy="191100"/>
          </a:xfrm>
          <a:prstGeom prst="parallelogram">
            <a:avLst>
              <a:gd fmla="val 96952" name="adj"/>
            </a:avLst>
          </a:prstGeom>
          <a:solidFill>
            <a:srgbClr val="C2C2C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rPr lang="en-US" sz="1900"/>
              <a:t>  </a:t>
            </a:r>
            <a:endParaRPr sz="1900"/>
          </a:p>
        </p:txBody>
      </p:sp>
      <p:sp>
        <p:nvSpPr>
          <p:cNvPr id="208" name="Google Shape;208;p22"/>
          <p:cNvSpPr/>
          <p:nvPr/>
        </p:nvSpPr>
        <p:spPr>
          <a:xfrm>
            <a:off x="1416977" y="2660019"/>
            <a:ext cx="2446200" cy="191100"/>
          </a:xfrm>
          <a:prstGeom prst="parallelogram">
            <a:avLst>
              <a:gd fmla="val 96952" name="adj"/>
            </a:avLst>
          </a:prstGeom>
          <a:solidFill>
            <a:srgbClr val="85858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9" name="Google Shape;209;p22"/>
          <p:cNvSpPr/>
          <p:nvPr/>
        </p:nvSpPr>
        <p:spPr>
          <a:xfrm flipH="1">
            <a:off x="3701334" y="2454910"/>
            <a:ext cx="2446200" cy="191100"/>
          </a:xfrm>
          <a:prstGeom prst="parallelogram">
            <a:avLst>
              <a:gd fmla="val 96952" name="adj"/>
            </a:avLst>
          </a:prstGeom>
          <a:solidFill>
            <a:srgbClr val="C2C2C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rPr lang="en-US" sz="1900"/>
              <a:t>  </a:t>
            </a:r>
            <a:endParaRPr sz="1900"/>
          </a:p>
        </p:txBody>
      </p:sp>
      <p:sp>
        <p:nvSpPr>
          <p:cNvPr id="210" name="Google Shape;210;p22"/>
          <p:cNvSpPr/>
          <p:nvPr/>
        </p:nvSpPr>
        <p:spPr>
          <a:xfrm>
            <a:off x="3701329" y="2660004"/>
            <a:ext cx="2446200" cy="191100"/>
          </a:xfrm>
          <a:prstGeom prst="parallelogram">
            <a:avLst>
              <a:gd fmla="val 96952" name="adj"/>
            </a:avLst>
          </a:prstGeom>
          <a:solidFill>
            <a:srgbClr val="85858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7"/>
                                        </p:tgtEl>
                                        <p:attrNameLst>
                                          <p:attrName>style.visibility</p:attrName>
                                        </p:attrNameLst>
                                      </p:cBhvr>
                                      <p:to>
                                        <p:strVal val="visible"/>
                                      </p:to>
                                    </p:set>
                                    <p:animEffect filter="fade" transition="in">
                                      <p:cBhvr>
                                        <p:cTn dur="1000"/>
                                        <p:tgtEl>
                                          <p:spTgt spid="187"/>
                                        </p:tgtEl>
                                      </p:cBhvr>
                                    </p:animEffect>
                                  </p:childTnLst>
                                </p:cTn>
                              </p:par>
                              <p:par>
                                <p:cTn fill="hold" nodeType="withEffect" presetClass="entr" presetID="10" presetSubtype="0">
                                  <p:stCondLst>
                                    <p:cond delay="0"/>
                                  </p:stCondLst>
                                  <p:childTnLst>
                                    <p:set>
                                      <p:cBhvr>
                                        <p:cTn dur="1" fill="hold">
                                          <p:stCondLst>
                                            <p:cond delay="0"/>
                                          </p:stCondLst>
                                        </p:cTn>
                                        <p:tgtEl>
                                          <p:spTgt spid="188"/>
                                        </p:tgtEl>
                                        <p:attrNameLst>
                                          <p:attrName>style.visibility</p:attrName>
                                        </p:attrNameLst>
                                      </p:cBhvr>
                                      <p:to>
                                        <p:strVal val="visible"/>
                                      </p:to>
                                    </p:set>
                                    <p:animEffect filter="fade" transition="in">
                                      <p:cBhvr>
                                        <p:cTn dur="1"/>
                                        <p:tgtEl>
                                          <p:spTgt spid="188"/>
                                        </p:tgtEl>
                                      </p:cBhvr>
                                    </p:animEffect>
                                  </p:childTnLst>
                                </p:cTn>
                              </p:par>
                              <p:par>
                                <p:cTn fill="hold" nodeType="withEffect" presetClass="entr" presetID="10" presetSubtype="0">
                                  <p:stCondLst>
                                    <p:cond delay="0"/>
                                  </p:stCondLst>
                                  <p:childTnLst>
                                    <p:set>
                                      <p:cBhvr>
                                        <p:cTn dur="1" fill="hold">
                                          <p:stCondLst>
                                            <p:cond delay="0"/>
                                          </p:stCondLst>
                                        </p:cTn>
                                        <p:tgtEl>
                                          <p:spTgt spid="190"/>
                                        </p:tgtEl>
                                        <p:attrNameLst>
                                          <p:attrName>style.visibility</p:attrName>
                                        </p:attrNameLst>
                                      </p:cBhvr>
                                      <p:to>
                                        <p:strVal val="visible"/>
                                      </p:to>
                                    </p:set>
                                    <p:animEffect filter="fade" transition="in">
                                      <p:cBhvr>
                                        <p:cTn dur="1000"/>
                                        <p:tgtEl>
                                          <p:spTgt spid="190"/>
                                        </p:tgtEl>
                                      </p:cBhvr>
                                    </p:animEffect>
                                  </p:childTnLst>
                                </p:cTn>
                              </p:par>
                              <p:par>
                                <p:cTn fill="hold" nodeType="withEffect" presetClass="entr" presetID="10" presetSubtype="0">
                                  <p:stCondLst>
                                    <p:cond delay="0"/>
                                  </p:stCondLst>
                                  <p:childTnLst>
                                    <p:set>
                                      <p:cBhvr>
                                        <p:cTn dur="1" fill="hold">
                                          <p:stCondLst>
                                            <p:cond delay="0"/>
                                          </p:stCondLst>
                                        </p:cTn>
                                        <p:tgtEl>
                                          <p:spTgt spid="207"/>
                                        </p:tgtEl>
                                        <p:attrNameLst>
                                          <p:attrName>style.visibility</p:attrName>
                                        </p:attrNameLst>
                                      </p:cBhvr>
                                      <p:to>
                                        <p:strVal val="visible"/>
                                      </p:to>
                                    </p:set>
                                    <p:animEffect filter="fade" transition="in">
                                      <p:cBhvr>
                                        <p:cTn dur="1000"/>
                                        <p:tgtEl>
                                          <p:spTgt spid="207"/>
                                        </p:tgtEl>
                                      </p:cBhvr>
                                    </p:animEffect>
                                  </p:childTnLst>
                                </p:cTn>
                              </p:par>
                              <p:par>
                                <p:cTn fill="hold" nodeType="withEffect" presetClass="entr" presetID="10" presetSubtype="0">
                                  <p:stCondLst>
                                    <p:cond delay="0"/>
                                  </p:stCondLst>
                                  <p:childTnLst>
                                    <p:set>
                                      <p:cBhvr>
                                        <p:cTn dur="1" fill="hold">
                                          <p:stCondLst>
                                            <p:cond delay="0"/>
                                          </p:stCondLst>
                                        </p:cTn>
                                        <p:tgtEl>
                                          <p:spTgt spid="208"/>
                                        </p:tgtEl>
                                        <p:attrNameLst>
                                          <p:attrName>style.visibility</p:attrName>
                                        </p:attrNameLst>
                                      </p:cBhvr>
                                      <p:to>
                                        <p:strVal val="visible"/>
                                      </p:to>
                                    </p:set>
                                    <p:animEffect filter="fade" transition="in">
                                      <p:cBhvr>
                                        <p:cTn dur="1000"/>
                                        <p:tgtEl>
                                          <p:spTgt spid="208"/>
                                        </p:tgtEl>
                                      </p:cBhvr>
                                    </p:animEffect>
                                  </p:childTnLst>
                                </p:cTn>
                              </p:par>
                              <p:par>
                                <p:cTn fill="hold" nodeType="withEffect" presetClass="entr" presetID="10" presetSubtype="0">
                                  <p:stCondLst>
                                    <p:cond delay="0"/>
                                  </p:stCondLst>
                                  <p:childTnLst>
                                    <p:set>
                                      <p:cBhvr>
                                        <p:cTn dur="1" fill="hold">
                                          <p:stCondLst>
                                            <p:cond delay="0"/>
                                          </p:stCondLst>
                                        </p:cTn>
                                        <p:tgtEl>
                                          <p:spTgt spid="189"/>
                                        </p:tgtEl>
                                        <p:attrNameLst>
                                          <p:attrName>style.visibility</p:attrName>
                                        </p:attrNameLst>
                                      </p:cBhvr>
                                      <p:to>
                                        <p:strVal val="visible"/>
                                      </p:to>
                                    </p:set>
                                    <p:animEffect filter="fade" transition="in">
                                      <p:cBhvr>
                                        <p:cTn dur="1000"/>
                                        <p:tgtEl>
                                          <p:spTgt spid="1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gtEl>
                                        <p:attrNameLst>
                                          <p:attrName>style.visibility</p:attrName>
                                        </p:attrNameLst>
                                      </p:cBhvr>
                                      <p:to>
                                        <p:strVal val="visible"/>
                                      </p:to>
                                    </p:set>
                                    <p:animEffect filter="fade" transition="in">
                                      <p:cBhvr>
                                        <p:cTn dur="1000"/>
                                        <p:tgtEl>
                                          <p:spTgt spid="191"/>
                                        </p:tgtEl>
                                      </p:cBhvr>
                                    </p:animEffect>
                                  </p:childTnLst>
                                </p:cTn>
                              </p:par>
                              <p:par>
                                <p:cTn fill="hold" nodeType="withEffect" presetClass="entr" presetID="10" presetSubtype="0">
                                  <p:stCondLst>
                                    <p:cond delay="0"/>
                                  </p:stCondLst>
                                  <p:childTnLst>
                                    <p:set>
                                      <p:cBhvr>
                                        <p:cTn dur="1" fill="hold">
                                          <p:stCondLst>
                                            <p:cond delay="0"/>
                                          </p:stCondLst>
                                        </p:cTn>
                                        <p:tgtEl>
                                          <p:spTgt spid="192"/>
                                        </p:tgtEl>
                                        <p:attrNameLst>
                                          <p:attrName>style.visibility</p:attrName>
                                        </p:attrNameLst>
                                      </p:cBhvr>
                                      <p:to>
                                        <p:strVal val="visible"/>
                                      </p:to>
                                    </p:set>
                                    <p:animEffect filter="fade" transition="in">
                                      <p:cBhvr>
                                        <p:cTn dur="1000"/>
                                        <p:tgtEl>
                                          <p:spTgt spid="192"/>
                                        </p:tgtEl>
                                      </p:cBhvr>
                                    </p:animEffect>
                                  </p:childTnLst>
                                </p:cTn>
                              </p:par>
                              <p:par>
                                <p:cTn fill="hold" nodeType="withEffect" presetClass="entr" presetID="10" presetSubtype="0">
                                  <p:stCondLst>
                                    <p:cond delay="0"/>
                                  </p:stCondLst>
                                  <p:childTnLst>
                                    <p:set>
                                      <p:cBhvr>
                                        <p:cTn dur="1" fill="hold">
                                          <p:stCondLst>
                                            <p:cond delay="0"/>
                                          </p:stCondLst>
                                        </p:cTn>
                                        <p:tgtEl>
                                          <p:spTgt spid="194"/>
                                        </p:tgtEl>
                                        <p:attrNameLst>
                                          <p:attrName>style.visibility</p:attrName>
                                        </p:attrNameLst>
                                      </p:cBhvr>
                                      <p:to>
                                        <p:strVal val="visible"/>
                                      </p:to>
                                    </p:set>
                                    <p:animEffect filter="fade" transition="in">
                                      <p:cBhvr>
                                        <p:cTn dur="1000"/>
                                        <p:tgtEl>
                                          <p:spTgt spid="194"/>
                                        </p:tgtEl>
                                      </p:cBhvr>
                                    </p:animEffect>
                                  </p:childTnLst>
                                </p:cTn>
                              </p:par>
                              <p:par>
                                <p:cTn fill="hold" nodeType="withEffect" presetClass="entr" presetID="10" presetSubtype="0">
                                  <p:stCondLst>
                                    <p:cond delay="0"/>
                                  </p:stCondLst>
                                  <p:childTnLst>
                                    <p:set>
                                      <p:cBhvr>
                                        <p:cTn dur="1" fill="hold">
                                          <p:stCondLst>
                                            <p:cond delay="0"/>
                                          </p:stCondLst>
                                        </p:cTn>
                                        <p:tgtEl>
                                          <p:spTgt spid="209"/>
                                        </p:tgtEl>
                                        <p:attrNameLst>
                                          <p:attrName>style.visibility</p:attrName>
                                        </p:attrNameLst>
                                      </p:cBhvr>
                                      <p:to>
                                        <p:strVal val="visible"/>
                                      </p:to>
                                    </p:set>
                                    <p:animEffect filter="fade" transition="in">
                                      <p:cBhvr>
                                        <p:cTn dur="1000"/>
                                        <p:tgtEl>
                                          <p:spTgt spid="209"/>
                                        </p:tgtEl>
                                      </p:cBhvr>
                                    </p:animEffect>
                                  </p:childTnLst>
                                </p:cTn>
                              </p:par>
                              <p:par>
                                <p:cTn fill="hold" nodeType="withEffect" presetClass="entr" presetID="10" presetSubtype="0">
                                  <p:stCondLst>
                                    <p:cond delay="0"/>
                                  </p:stCondLst>
                                  <p:childTnLst>
                                    <p:set>
                                      <p:cBhvr>
                                        <p:cTn dur="1" fill="hold">
                                          <p:stCondLst>
                                            <p:cond delay="0"/>
                                          </p:stCondLst>
                                        </p:cTn>
                                        <p:tgtEl>
                                          <p:spTgt spid="210"/>
                                        </p:tgtEl>
                                        <p:attrNameLst>
                                          <p:attrName>style.visibility</p:attrName>
                                        </p:attrNameLst>
                                      </p:cBhvr>
                                      <p:to>
                                        <p:strVal val="visible"/>
                                      </p:to>
                                    </p:set>
                                    <p:animEffect filter="fade" transition="in">
                                      <p:cBhvr>
                                        <p:cTn dur="1000"/>
                                        <p:tgtEl>
                                          <p:spTgt spid="210"/>
                                        </p:tgtEl>
                                      </p:cBhvr>
                                    </p:animEffect>
                                  </p:childTnLst>
                                </p:cTn>
                              </p:par>
                              <p:par>
                                <p:cTn fill="hold" nodeType="withEffect" presetClass="entr" presetID="10" presetSubtype="0">
                                  <p:stCondLst>
                                    <p:cond delay="0"/>
                                  </p:stCondLst>
                                  <p:childTnLst>
                                    <p:set>
                                      <p:cBhvr>
                                        <p:cTn dur="1" fill="hold">
                                          <p:stCondLst>
                                            <p:cond delay="0"/>
                                          </p:stCondLst>
                                        </p:cTn>
                                        <p:tgtEl>
                                          <p:spTgt spid="193"/>
                                        </p:tgtEl>
                                        <p:attrNameLst>
                                          <p:attrName>style.visibility</p:attrName>
                                        </p:attrNameLst>
                                      </p:cBhvr>
                                      <p:to>
                                        <p:strVal val="visible"/>
                                      </p:to>
                                    </p:set>
                                    <p:animEffect filter="fade" transition="in">
                                      <p:cBhvr>
                                        <p:cTn dur="1000"/>
                                        <p:tgtEl>
                                          <p:spTgt spid="1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5"/>
                                        </p:tgtEl>
                                        <p:attrNameLst>
                                          <p:attrName>style.visibility</p:attrName>
                                        </p:attrNameLst>
                                      </p:cBhvr>
                                      <p:to>
                                        <p:strVal val="visible"/>
                                      </p:to>
                                    </p:set>
                                    <p:animEffect filter="fade" transition="in">
                                      <p:cBhvr>
                                        <p:cTn dur="1000"/>
                                        <p:tgtEl>
                                          <p:spTgt spid="195"/>
                                        </p:tgtEl>
                                      </p:cBhvr>
                                    </p:animEffect>
                                  </p:childTnLst>
                                </p:cTn>
                              </p:par>
                              <p:par>
                                <p:cTn fill="hold" nodeType="withEffect" presetClass="entr" presetID="10" presetSubtype="0">
                                  <p:stCondLst>
                                    <p:cond delay="0"/>
                                  </p:stCondLst>
                                  <p:childTnLst>
                                    <p:set>
                                      <p:cBhvr>
                                        <p:cTn dur="1" fill="hold">
                                          <p:stCondLst>
                                            <p:cond delay="0"/>
                                          </p:stCondLst>
                                        </p:cTn>
                                        <p:tgtEl>
                                          <p:spTgt spid="196"/>
                                        </p:tgtEl>
                                        <p:attrNameLst>
                                          <p:attrName>style.visibility</p:attrName>
                                        </p:attrNameLst>
                                      </p:cBhvr>
                                      <p:to>
                                        <p:strVal val="visible"/>
                                      </p:to>
                                    </p:set>
                                    <p:animEffect filter="fade" transition="in">
                                      <p:cBhvr>
                                        <p:cTn dur="1000"/>
                                        <p:tgtEl>
                                          <p:spTgt spid="196"/>
                                        </p:tgtEl>
                                      </p:cBhvr>
                                    </p:animEffect>
                                  </p:childTnLst>
                                </p:cTn>
                              </p:par>
                              <p:par>
                                <p:cTn fill="hold" nodeType="withEffect" presetClass="entr" presetID="10" presetSubtype="0">
                                  <p:stCondLst>
                                    <p:cond delay="0"/>
                                  </p:stCondLst>
                                  <p:childTnLst>
                                    <p:set>
                                      <p:cBhvr>
                                        <p:cTn dur="1" fill="hold">
                                          <p:stCondLst>
                                            <p:cond delay="0"/>
                                          </p:stCondLst>
                                        </p:cTn>
                                        <p:tgtEl>
                                          <p:spTgt spid="198"/>
                                        </p:tgtEl>
                                        <p:attrNameLst>
                                          <p:attrName>style.visibility</p:attrName>
                                        </p:attrNameLst>
                                      </p:cBhvr>
                                      <p:to>
                                        <p:strVal val="visible"/>
                                      </p:to>
                                    </p:set>
                                    <p:animEffect filter="fade" transition="in">
                                      <p:cBhvr>
                                        <p:cTn dur="1000"/>
                                        <p:tgtEl>
                                          <p:spTgt spid="198"/>
                                        </p:tgtEl>
                                      </p:cBhvr>
                                    </p:animEffect>
                                  </p:childTnLst>
                                </p:cTn>
                              </p:par>
                              <p:par>
                                <p:cTn fill="hold" nodeType="withEffect" presetClass="entr" presetID="10" presetSubtype="0">
                                  <p:stCondLst>
                                    <p:cond delay="0"/>
                                  </p:stCondLst>
                                  <p:childTnLst>
                                    <p:set>
                                      <p:cBhvr>
                                        <p:cTn dur="1" fill="hold">
                                          <p:stCondLst>
                                            <p:cond delay="0"/>
                                          </p:stCondLst>
                                        </p:cTn>
                                        <p:tgtEl>
                                          <p:spTgt spid="199"/>
                                        </p:tgtEl>
                                        <p:attrNameLst>
                                          <p:attrName>style.visibility</p:attrName>
                                        </p:attrNameLst>
                                      </p:cBhvr>
                                      <p:to>
                                        <p:strVal val="visible"/>
                                      </p:to>
                                    </p:set>
                                    <p:animEffect filter="fade" transition="in">
                                      <p:cBhvr>
                                        <p:cTn dur="1000"/>
                                        <p:tgtEl>
                                          <p:spTgt spid="199"/>
                                        </p:tgtEl>
                                      </p:cBhvr>
                                    </p:animEffect>
                                  </p:childTnLst>
                                </p:cTn>
                              </p:par>
                              <p:par>
                                <p:cTn fill="hold" nodeType="withEffect" presetClass="entr" presetID="10" presetSubtype="0">
                                  <p:stCondLst>
                                    <p:cond delay="0"/>
                                  </p:stCondLst>
                                  <p:childTnLst>
                                    <p:set>
                                      <p:cBhvr>
                                        <p:cTn dur="1" fill="hold">
                                          <p:stCondLst>
                                            <p:cond delay="0"/>
                                          </p:stCondLst>
                                        </p:cTn>
                                        <p:tgtEl>
                                          <p:spTgt spid="200"/>
                                        </p:tgtEl>
                                        <p:attrNameLst>
                                          <p:attrName>style.visibility</p:attrName>
                                        </p:attrNameLst>
                                      </p:cBhvr>
                                      <p:to>
                                        <p:strVal val="visible"/>
                                      </p:to>
                                    </p:set>
                                    <p:animEffect filter="fade" transition="in">
                                      <p:cBhvr>
                                        <p:cTn dur="1000"/>
                                        <p:tgtEl>
                                          <p:spTgt spid="200"/>
                                        </p:tgtEl>
                                      </p:cBhvr>
                                    </p:animEffect>
                                  </p:childTnLst>
                                </p:cTn>
                              </p:par>
                              <p:par>
                                <p:cTn fill="hold" nodeType="withEffect" presetClass="entr" presetID="10" presetSubtype="0">
                                  <p:stCondLst>
                                    <p:cond delay="0"/>
                                  </p:stCondLst>
                                  <p:childTnLst>
                                    <p:set>
                                      <p:cBhvr>
                                        <p:cTn dur="1" fill="hold">
                                          <p:stCondLst>
                                            <p:cond delay="0"/>
                                          </p:stCondLst>
                                        </p:cTn>
                                        <p:tgtEl>
                                          <p:spTgt spid="197"/>
                                        </p:tgtEl>
                                        <p:attrNameLst>
                                          <p:attrName>style.visibility</p:attrName>
                                        </p:attrNameLst>
                                      </p:cBhvr>
                                      <p:to>
                                        <p:strVal val="visible"/>
                                      </p:to>
                                    </p:set>
                                    <p:animEffect filter="fade" transition="in">
                                      <p:cBhvr>
                                        <p:cTn dur="1000"/>
                                        <p:tgtEl>
                                          <p:spTgt spid="1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1"/>
                                        </p:tgtEl>
                                        <p:attrNameLst>
                                          <p:attrName>style.visibility</p:attrName>
                                        </p:attrNameLst>
                                      </p:cBhvr>
                                      <p:to>
                                        <p:strVal val="visible"/>
                                      </p:to>
                                    </p:set>
                                    <p:animEffect filter="fade" transition="in">
                                      <p:cBhvr>
                                        <p:cTn dur="1000"/>
                                        <p:tgtEl>
                                          <p:spTgt spid="201"/>
                                        </p:tgtEl>
                                      </p:cBhvr>
                                    </p:animEffect>
                                  </p:childTnLst>
                                </p:cTn>
                              </p:par>
                              <p:par>
                                <p:cTn fill="hold" nodeType="withEffect" presetClass="entr" presetID="10" presetSubtype="0">
                                  <p:stCondLst>
                                    <p:cond delay="0"/>
                                  </p:stCondLst>
                                  <p:childTnLst>
                                    <p:set>
                                      <p:cBhvr>
                                        <p:cTn dur="1" fill="hold">
                                          <p:stCondLst>
                                            <p:cond delay="0"/>
                                          </p:stCondLst>
                                        </p:cTn>
                                        <p:tgtEl>
                                          <p:spTgt spid="202"/>
                                        </p:tgtEl>
                                        <p:attrNameLst>
                                          <p:attrName>style.visibility</p:attrName>
                                        </p:attrNameLst>
                                      </p:cBhvr>
                                      <p:to>
                                        <p:strVal val="visible"/>
                                      </p:to>
                                    </p:set>
                                    <p:animEffect filter="fade" transition="in">
                                      <p:cBhvr>
                                        <p:cTn dur="1000"/>
                                        <p:tgtEl>
                                          <p:spTgt spid="202"/>
                                        </p:tgtEl>
                                      </p:cBhvr>
                                    </p:animEffect>
                                  </p:childTnLst>
                                </p:cTn>
                              </p:par>
                              <p:par>
                                <p:cTn fill="hold" nodeType="withEffect" presetClass="entr" presetID="10" presetSubtype="0">
                                  <p:stCondLst>
                                    <p:cond delay="0"/>
                                  </p:stCondLst>
                                  <p:childTnLst>
                                    <p:set>
                                      <p:cBhvr>
                                        <p:cTn dur="1" fill="hold">
                                          <p:stCondLst>
                                            <p:cond delay="0"/>
                                          </p:stCondLst>
                                        </p:cTn>
                                        <p:tgtEl>
                                          <p:spTgt spid="204"/>
                                        </p:tgtEl>
                                        <p:attrNameLst>
                                          <p:attrName>style.visibility</p:attrName>
                                        </p:attrNameLst>
                                      </p:cBhvr>
                                      <p:to>
                                        <p:strVal val="visible"/>
                                      </p:to>
                                    </p:set>
                                    <p:animEffect filter="fade" transition="in">
                                      <p:cBhvr>
                                        <p:cTn dur="1000"/>
                                        <p:tgtEl>
                                          <p:spTgt spid="204"/>
                                        </p:tgtEl>
                                      </p:cBhvr>
                                    </p:animEffect>
                                  </p:childTnLst>
                                </p:cTn>
                              </p:par>
                              <p:par>
                                <p:cTn fill="hold" nodeType="withEffect" presetClass="entr" presetID="10" presetSubtype="0">
                                  <p:stCondLst>
                                    <p:cond delay="0"/>
                                  </p:stCondLst>
                                  <p:childTnLst>
                                    <p:set>
                                      <p:cBhvr>
                                        <p:cTn dur="1" fill="hold">
                                          <p:stCondLst>
                                            <p:cond delay="0"/>
                                          </p:stCondLst>
                                        </p:cTn>
                                        <p:tgtEl>
                                          <p:spTgt spid="205"/>
                                        </p:tgtEl>
                                        <p:attrNameLst>
                                          <p:attrName>style.visibility</p:attrName>
                                        </p:attrNameLst>
                                      </p:cBhvr>
                                      <p:to>
                                        <p:strVal val="visible"/>
                                      </p:to>
                                    </p:set>
                                    <p:animEffect filter="fade" transition="in">
                                      <p:cBhvr>
                                        <p:cTn dur="1000"/>
                                        <p:tgtEl>
                                          <p:spTgt spid="205"/>
                                        </p:tgtEl>
                                      </p:cBhvr>
                                    </p:animEffect>
                                  </p:childTnLst>
                                </p:cTn>
                              </p:par>
                              <p:par>
                                <p:cTn fill="hold" nodeType="withEffect" presetClass="entr" presetID="10" presetSubtype="0">
                                  <p:stCondLst>
                                    <p:cond delay="0"/>
                                  </p:stCondLst>
                                  <p:childTnLst>
                                    <p:set>
                                      <p:cBhvr>
                                        <p:cTn dur="1" fill="hold">
                                          <p:stCondLst>
                                            <p:cond delay="0"/>
                                          </p:stCondLst>
                                        </p:cTn>
                                        <p:tgtEl>
                                          <p:spTgt spid="206"/>
                                        </p:tgtEl>
                                        <p:attrNameLst>
                                          <p:attrName>style.visibility</p:attrName>
                                        </p:attrNameLst>
                                      </p:cBhvr>
                                      <p:to>
                                        <p:strVal val="visible"/>
                                      </p:to>
                                    </p:set>
                                    <p:animEffect filter="fade" transition="in">
                                      <p:cBhvr>
                                        <p:cTn dur="1000"/>
                                        <p:tgtEl>
                                          <p:spTgt spid="206"/>
                                        </p:tgtEl>
                                      </p:cBhvr>
                                    </p:animEffect>
                                  </p:childTnLst>
                                </p:cTn>
                              </p:par>
                              <p:par>
                                <p:cTn fill="hold" nodeType="withEffect" presetClass="entr" presetID="10" presetSubtype="0">
                                  <p:stCondLst>
                                    <p:cond delay="0"/>
                                  </p:stCondLst>
                                  <p:childTnLst>
                                    <p:set>
                                      <p:cBhvr>
                                        <p:cTn dur="1" fill="hold">
                                          <p:stCondLst>
                                            <p:cond delay="0"/>
                                          </p:stCondLst>
                                        </p:cTn>
                                        <p:tgtEl>
                                          <p:spTgt spid="203"/>
                                        </p:tgtEl>
                                        <p:attrNameLst>
                                          <p:attrName>style.visibility</p:attrName>
                                        </p:attrNameLst>
                                      </p:cBhvr>
                                      <p:to>
                                        <p:strVal val="visible"/>
                                      </p:to>
                                    </p:set>
                                    <p:animEffect filter="fade" transition="in">
                                      <p:cBhvr>
                                        <p:cTn dur="1000"/>
                                        <p:tgtEl>
                                          <p:spTgt spid="2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23"/>
          <p:cNvSpPr txBox="1"/>
          <p:nvPr>
            <p:ph type="title"/>
          </p:nvPr>
        </p:nvSpPr>
        <p:spPr>
          <a:xfrm>
            <a:off x="0" y="2022755"/>
            <a:ext cx="12192000" cy="24012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Deployment Methodology</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24"/>
          <p:cNvSpPr/>
          <p:nvPr/>
        </p:nvSpPr>
        <p:spPr>
          <a:xfrm>
            <a:off x="0" y="5949238"/>
            <a:ext cx="12192000" cy="908700"/>
          </a:xfrm>
          <a:prstGeom prst="rect">
            <a:avLst/>
          </a:prstGeom>
          <a:solidFill>
            <a:srgbClr val="AC0E36"/>
          </a:solidFill>
          <a:ln>
            <a:noFill/>
          </a:ln>
          <a:effectLst>
            <a:outerShdw blurRad="190500" rotWithShape="0" algn="t" dir="5400000" dist="38100">
              <a:srgbClr val="D8D8D8">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3" name="Google Shape;223;p24"/>
          <p:cNvSpPr txBox="1"/>
          <p:nvPr/>
        </p:nvSpPr>
        <p:spPr>
          <a:xfrm>
            <a:off x="1523602" y="557505"/>
            <a:ext cx="91449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chemeClr val="lt1"/>
                </a:solidFill>
                <a:latin typeface="Poppins"/>
                <a:ea typeface="Poppins"/>
                <a:cs typeface="Poppins"/>
                <a:sym typeface="Poppins"/>
              </a:rPr>
              <a:t>DEPLOYMENT METHODOLOGY</a:t>
            </a:r>
            <a:endParaRPr b="1" i="0" sz="3600" u="none" cap="none" strike="noStrike">
              <a:solidFill>
                <a:schemeClr val="lt1"/>
              </a:solidFill>
              <a:latin typeface="Poppins"/>
              <a:ea typeface="Poppins"/>
              <a:cs typeface="Poppins"/>
              <a:sym typeface="Poppins"/>
            </a:endParaRPr>
          </a:p>
        </p:txBody>
      </p:sp>
      <p:sp>
        <p:nvSpPr>
          <p:cNvPr id="224" name="Google Shape;224;p24"/>
          <p:cNvSpPr txBox="1"/>
          <p:nvPr/>
        </p:nvSpPr>
        <p:spPr>
          <a:xfrm>
            <a:off x="2120682" y="6234342"/>
            <a:ext cx="79506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lt1"/>
                </a:solidFill>
                <a:latin typeface="Roboto"/>
                <a:ea typeface="Roboto"/>
                <a:cs typeface="Roboto"/>
                <a:sym typeface="Roboto"/>
              </a:rPr>
              <a:t>WITH YOU ON YOUR JOURNEY TO PRODUCTION</a:t>
            </a:r>
            <a:endParaRPr b="1" i="0" sz="1600" u="none" cap="none" strike="noStrike">
              <a:solidFill>
                <a:schemeClr val="lt1"/>
              </a:solidFill>
              <a:latin typeface="Roboto"/>
              <a:ea typeface="Roboto"/>
              <a:cs typeface="Roboto"/>
              <a:sym typeface="Roboto"/>
            </a:endParaRPr>
          </a:p>
        </p:txBody>
      </p:sp>
      <p:sp>
        <p:nvSpPr>
          <p:cNvPr id="225" name="Google Shape;225;p24"/>
          <p:cNvSpPr txBox="1"/>
          <p:nvPr/>
        </p:nvSpPr>
        <p:spPr>
          <a:xfrm flipH="1">
            <a:off x="2551575" y="3664825"/>
            <a:ext cx="1836600" cy="276900"/>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Clr>
                <a:srgbClr val="000000"/>
              </a:buClr>
              <a:buSzPts val="1200"/>
              <a:buFont typeface="Arial"/>
              <a:buNone/>
            </a:pPr>
            <a:r>
              <a:rPr b="1" lang="en-US" sz="1200">
                <a:solidFill>
                  <a:schemeClr val="lt1"/>
                </a:solidFill>
                <a:latin typeface="Roboto"/>
                <a:ea typeface="Roboto"/>
                <a:cs typeface="Roboto"/>
                <a:sym typeface="Roboto"/>
              </a:rPr>
              <a:t>YOUR </a:t>
            </a:r>
            <a:r>
              <a:rPr b="1" i="0" lang="en-US" sz="1200" u="none" cap="none" strike="noStrike">
                <a:solidFill>
                  <a:schemeClr val="lt1"/>
                </a:solidFill>
                <a:latin typeface="Roboto"/>
                <a:ea typeface="Roboto"/>
                <a:cs typeface="Roboto"/>
                <a:sym typeface="Roboto"/>
              </a:rPr>
              <a:t>APPLICATION</a:t>
            </a:r>
            <a:endParaRPr b="0" i="0" sz="1400" u="none" cap="none" strike="noStrike">
              <a:solidFill>
                <a:schemeClr val="lt1"/>
              </a:solidFill>
              <a:latin typeface="Arial"/>
              <a:ea typeface="Arial"/>
              <a:cs typeface="Arial"/>
              <a:sym typeface="Arial"/>
            </a:endParaRPr>
          </a:p>
        </p:txBody>
      </p:sp>
      <p:pic>
        <p:nvPicPr>
          <p:cNvPr id="226" name="Google Shape;226;p24"/>
          <p:cNvPicPr preferRelativeResize="0"/>
          <p:nvPr/>
        </p:nvPicPr>
        <p:blipFill>
          <a:blip r:embed="rId3">
            <a:alphaModFix/>
          </a:blip>
          <a:stretch>
            <a:fillRect/>
          </a:stretch>
        </p:blipFill>
        <p:spPr>
          <a:xfrm>
            <a:off x="2913837" y="2740703"/>
            <a:ext cx="1112075" cy="787200"/>
          </a:xfrm>
          <a:prstGeom prst="rect">
            <a:avLst/>
          </a:prstGeom>
          <a:noFill/>
          <a:ln>
            <a:noFill/>
          </a:ln>
        </p:spPr>
      </p:pic>
      <p:sp>
        <p:nvSpPr>
          <p:cNvPr id="227" name="Google Shape;227;p24"/>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228" name="Google Shape;228;p24"/>
          <p:cNvPicPr preferRelativeResize="0"/>
          <p:nvPr/>
        </p:nvPicPr>
        <p:blipFill>
          <a:blip r:embed="rId4">
            <a:alphaModFix/>
          </a:blip>
          <a:stretch>
            <a:fillRect/>
          </a:stretch>
        </p:blipFill>
        <p:spPr>
          <a:xfrm>
            <a:off x="8011953" y="1862074"/>
            <a:ext cx="2886650" cy="812150"/>
          </a:xfrm>
          <a:prstGeom prst="rect">
            <a:avLst/>
          </a:prstGeom>
          <a:noFill/>
          <a:ln>
            <a:noFill/>
          </a:ln>
        </p:spPr>
      </p:pic>
      <p:sp>
        <p:nvSpPr>
          <p:cNvPr id="229" name="Google Shape;229;p24"/>
          <p:cNvSpPr txBox="1"/>
          <p:nvPr/>
        </p:nvSpPr>
        <p:spPr>
          <a:xfrm>
            <a:off x="4463750" y="2259600"/>
            <a:ext cx="34242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chemeClr val="lt1"/>
                </a:solidFill>
                <a:latin typeface="Arial"/>
                <a:ea typeface="Arial"/>
                <a:cs typeface="Arial"/>
                <a:sym typeface="Arial"/>
              </a:rPr>
              <a:t>Step </a:t>
            </a:r>
            <a:r>
              <a:rPr lang="en-US" sz="1600">
                <a:solidFill>
                  <a:schemeClr val="lt1"/>
                </a:solidFill>
              </a:rPr>
              <a:t>2</a:t>
            </a:r>
            <a:r>
              <a:rPr b="0" i="0" lang="en-US" sz="1600" u="none" cap="none" strike="noStrike">
                <a:solidFill>
                  <a:schemeClr val="lt1"/>
                </a:solidFill>
                <a:latin typeface="Arial"/>
                <a:ea typeface="Arial"/>
                <a:cs typeface="Arial"/>
                <a:sym typeface="Arial"/>
              </a:rPr>
              <a:t> - </a:t>
            </a:r>
            <a:r>
              <a:rPr lang="en-US" sz="1600">
                <a:solidFill>
                  <a:schemeClr val="lt1"/>
                </a:solidFill>
              </a:rPr>
              <a:t>Securing Your Applications</a:t>
            </a:r>
            <a:endParaRPr>
              <a:solidFill>
                <a:schemeClr val="lt1"/>
              </a:solidFill>
            </a:endParaRPr>
          </a:p>
        </p:txBody>
      </p:sp>
      <p:sp>
        <p:nvSpPr>
          <p:cNvPr id="230" name="Google Shape;230;p24"/>
          <p:cNvSpPr/>
          <p:nvPr/>
        </p:nvSpPr>
        <p:spPr>
          <a:xfrm>
            <a:off x="4462650" y="2935100"/>
            <a:ext cx="3424200" cy="360000"/>
          </a:xfrm>
          <a:prstGeom prst="leftRightArrow">
            <a:avLst>
              <a:gd fmla="val 28838" name="adj1"/>
              <a:gd fmla="val 50000" name="adj2"/>
            </a:avLst>
          </a:prstGeom>
          <a:solidFill>
            <a:srgbClr val="6691AD"/>
          </a:solidFill>
          <a:ln cap="flat" cmpd="sng" w="12700">
            <a:solidFill>
              <a:srgbClr val="7F7F7F">
                <a:alpha val="50199"/>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231" name="Google Shape;231;p24"/>
          <p:cNvSpPr txBox="1"/>
          <p:nvPr/>
        </p:nvSpPr>
        <p:spPr>
          <a:xfrm>
            <a:off x="5287075" y="3183817"/>
            <a:ext cx="15057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a:solidFill>
                <a:schemeClr val="lt1"/>
              </a:solidFill>
            </a:endParaRPr>
          </a:p>
        </p:txBody>
      </p:sp>
      <p:sp>
        <p:nvSpPr>
          <p:cNvPr id="232" name="Google Shape;232;p24"/>
          <p:cNvSpPr txBox="1"/>
          <p:nvPr/>
        </p:nvSpPr>
        <p:spPr>
          <a:xfrm>
            <a:off x="7977001" y="4330984"/>
            <a:ext cx="4010400" cy="1354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chemeClr val="lt1"/>
                </a:solidFill>
                <a:latin typeface="Open Sans"/>
                <a:ea typeface="Open Sans"/>
                <a:cs typeface="Open Sans"/>
                <a:sym typeface="Open Sans"/>
              </a:rPr>
              <a:t>What our customers are saying:</a:t>
            </a:r>
            <a:endParaRPr>
              <a:solidFill>
                <a:schemeClr val="lt1"/>
              </a:solidFill>
            </a:endParaRPr>
          </a:p>
          <a:p>
            <a:pPr indent="0" lvl="0" marL="0" marR="0" rtl="0" algn="l">
              <a:lnSpc>
                <a:spcPct val="100000"/>
              </a:lnSpc>
              <a:spcBef>
                <a:spcPts val="0"/>
              </a:spcBef>
              <a:spcAft>
                <a:spcPts val="0"/>
              </a:spcAft>
              <a:buNone/>
            </a:pPr>
            <a:r>
              <a:rPr b="0" i="1" lang="en-US" sz="1400" u="none" cap="none" strike="noStrike">
                <a:solidFill>
                  <a:schemeClr val="lt1"/>
                </a:solidFill>
                <a:latin typeface="Open Sans"/>
                <a:ea typeface="Open Sans"/>
                <a:cs typeface="Open Sans"/>
                <a:sym typeface="Open Sans"/>
              </a:rPr>
              <a:t>“Our deployment was one of the easiest I’ve experienced, and we reaped the benefits of Day One protection the moment we turned it on.” </a:t>
            </a:r>
            <a:endParaRPr>
              <a:solidFill>
                <a:schemeClr val="lt1"/>
              </a:solidFill>
            </a:endParaRPr>
          </a:p>
          <a:p>
            <a:pPr indent="0" lvl="0" marL="0" marR="0" rtl="0" algn="l">
              <a:lnSpc>
                <a:spcPct val="100000"/>
              </a:lnSpc>
              <a:spcBef>
                <a:spcPts val="0"/>
              </a:spcBef>
              <a:spcAft>
                <a:spcPts val="0"/>
              </a:spcAft>
              <a:buNone/>
            </a:pPr>
            <a:r>
              <a:rPr b="0" i="1" lang="en-US" sz="1400" u="none" cap="none" strike="noStrike">
                <a:solidFill>
                  <a:schemeClr val="lt1"/>
                </a:solidFill>
                <a:latin typeface="Open Sans"/>
                <a:ea typeface="Open Sans"/>
                <a:cs typeface="Open Sans"/>
                <a:sym typeface="Open Sans"/>
              </a:rPr>
              <a:t>	</a:t>
            </a:r>
            <a:r>
              <a:rPr b="0" i="1" lang="en-US" sz="1200" u="none" cap="none" strike="noStrike">
                <a:solidFill>
                  <a:schemeClr val="lt1"/>
                </a:solidFill>
                <a:latin typeface="Open Sans"/>
                <a:ea typeface="Open Sans"/>
                <a:cs typeface="Open Sans"/>
                <a:sym typeface="Open Sans"/>
              </a:rPr>
              <a:t>- Corporate Solutions Manager</a:t>
            </a:r>
            <a:br>
              <a:rPr b="0" i="1" lang="en-US" sz="1200" u="none" cap="none" strike="noStrike">
                <a:solidFill>
                  <a:schemeClr val="lt1"/>
                </a:solidFill>
                <a:latin typeface="Open Sans"/>
                <a:ea typeface="Open Sans"/>
                <a:cs typeface="Open Sans"/>
                <a:sym typeface="Open Sans"/>
              </a:rPr>
            </a:br>
            <a:r>
              <a:rPr b="0" i="1" lang="en-US" sz="1200" u="none" cap="none" strike="noStrike">
                <a:solidFill>
                  <a:schemeClr val="lt1"/>
                </a:solidFill>
                <a:latin typeface="Open Sans"/>
                <a:ea typeface="Open Sans"/>
                <a:cs typeface="Open Sans"/>
                <a:sym typeface="Open Sans"/>
              </a:rPr>
              <a:t>	  50,000+ employee Real Estate Services</a:t>
            </a:r>
            <a:endParaRPr b="0" i="1" sz="1400" u="none" cap="none" strike="noStrike">
              <a:solidFill>
                <a:schemeClr val="lt1"/>
              </a:solidFill>
              <a:latin typeface="Arial"/>
              <a:ea typeface="Arial"/>
              <a:cs typeface="Arial"/>
              <a:sym typeface="Arial"/>
            </a:endParaRPr>
          </a:p>
        </p:txBody>
      </p:sp>
      <p:sp>
        <p:nvSpPr>
          <p:cNvPr id="233" name="Google Shape;233;p24"/>
          <p:cNvSpPr txBox="1"/>
          <p:nvPr/>
        </p:nvSpPr>
        <p:spPr>
          <a:xfrm>
            <a:off x="7929800" y="2735400"/>
            <a:ext cx="3644700" cy="10467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chemeClr val="lt1"/>
              </a:buClr>
              <a:buSzPts val="1400"/>
              <a:buFont typeface="Calibri"/>
              <a:buChar char="-"/>
            </a:pPr>
            <a:r>
              <a:rPr lang="en-US">
                <a:solidFill>
                  <a:schemeClr val="lt1"/>
                </a:solidFill>
                <a:latin typeface="Calibri"/>
                <a:ea typeface="Calibri"/>
                <a:cs typeface="Calibri"/>
                <a:sym typeface="Calibri"/>
              </a:rPr>
              <a:t>Addition of Waratek Java Arguments to application startup</a:t>
            </a:r>
            <a:endParaRPr>
              <a:solidFill>
                <a:schemeClr val="lt1"/>
              </a:solidFill>
              <a:latin typeface="Calibri"/>
              <a:ea typeface="Calibri"/>
              <a:cs typeface="Calibri"/>
              <a:sym typeface="Calibri"/>
            </a:endParaRPr>
          </a:p>
          <a:p>
            <a:pPr indent="0" lvl="0" marL="457200" rtl="0" algn="l">
              <a:spcBef>
                <a:spcPts val="0"/>
              </a:spcBef>
              <a:spcAft>
                <a:spcPts val="0"/>
              </a:spcAft>
              <a:buNone/>
            </a:pPr>
            <a:r>
              <a:t/>
            </a:r>
            <a:endParaRPr>
              <a:solidFill>
                <a:schemeClr val="lt1"/>
              </a:solidFill>
              <a:latin typeface="Calibri"/>
              <a:ea typeface="Calibri"/>
              <a:cs typeface="Calibri"/>
              <a:sym typeface="Calibri"/>
            </a:endParaRPr>
          </a:p>
          <a:p>
            <a:pPr indent="-317500" lvl="0" marL="457200" rtl="0" algn="l">
              <a:spcBef>
                <a:spcPts val="0"/>
              </a:spcBef>
              <a:spcAft>
                <a:spcPts val="0"/>
              </a:spcAft>
              <a:buClr>
                <a:schemeClr val="lt1"/>
              </a:buClr>
              <a:buSzPts val="1400"/>
              <a:buFont typeface="Calibri"/>
              <a:buChar char="-"/>
            </a:pPr>
            <a:r>
              <a:rPr lang="en-US">
                <a:solidFill>
                  <a:schemeClr val="lt1"/>
                </a:solidFill>
                <a:latin typeface="Calibri"/>
                <a:ea typeface="Calibri"/>
                <a:cs typeface="Calibri"/>
                <a:sym typeface="Calibri"/>
              </a:rPr>
              <a:t>Out of the Box installation in Minutes</a:t>
            </a:r>
            <a:endParaRPr>
              <a:solidFill>
                <a:schemeClr val="lt1"/>
              </a:solidFill>
              <a:latin typeface="Calibri"/>
              <a:ea typeface="Calibri"/>
              <a:cs typeface="Calibri"/>
              <a:sym typeface="Calibri"/>
            </a:endParaRPr>
          </a:p>
        </p:txBody>
      </p:sp>
      <p:sp>
        <p:nvSpPr>
          <p:cNvPr id="234" name="Google Shape;234;p24"/>
          <p:cNvSpPr txBox="1"/>
          <p:nvPr/>
        </p:nvSpPr>
        <p:spPr>
          <a:xfrm>
            <a:off x="82225" y="3089388"/>
            <a:ext cx="2562300" cy="83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chemeClr val="lt1"/>
                </a:solidFill>
                <a:latin typeface="Arial"/>
                <a:ea typeface="Arial"/>
                <a:cs typeface="Arial"/>
                <a:sym typeface="Arial"/>
              </a:rPr>
              <a:t>Step 1 - </a:t>
            </a:r>
            <a:r>
              <a:rPr lang="en-US" sz="1600">
                <a:solidFill>
                  <a:schemeClr val="lt1"/>
                </a:solidFill>
              </a:rPr>
              <a:t>Agent Installation, Configuration and Integration</a:t>
            </a:r>
            <a:endParaRPr>
              <a:solidFill>
                <a:schemeClr val="lt1"/>
              </a:solidFill>
            </a:endParaRPr>
          </a:p>
        </p:txBody>
      </p:sp>
      <p:pic>
        <p:nvPicPr>
          <p:cNvPr id="235" name="Google Shape;235;p24"/>
          <p:cNvPicPr preferRelativeResize="0"/>
          <p:nvPr/>
        </p:nvPicPr>
        <p:blipFill>
          <a:blip r:embed="rId5">
            <a:alphaModFix/>
          </a:blip>
          <a:stretch>
            <a:fillRect/>
          </a:stretch>
        </p:blipFill>
        <p:spPr>
          <a:xfrm>
            <a:off x="2368575" y="2259592"/>
            <a:ext cx="812150" cy="812150"/>
          </a:xfrm>
          <a:prstGeom prst="rect">
            <a:avLst/>
          </a:prstGeom>
          <a:noFill/>
          <a:ln>
            <a:noFill/>
          </a:ln>
        </p:spPr>
      </p:pic>
      <p:sp>
        <p:nvSpPr>
          <p:cNvPr id="236" name="Google Shape;236;p24"/>
          <p:cNvSpPr txBox="1"/>
          <p:nvPr/>
        </p:nvSpPr>
        <p:spPr>
          <a:xfrm flipH="1">
            <a:off x="2120675" y="2008250"/>
            <a:ext cx="15057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1200"/>
              <a:buFont typeface="Arial"/>
              <a:buNone/>
            </a:pPr>
            <a:r>
              <a:rPr b="1" lang="en-US" sz="1200">
                <a:solidFill>
                  <a:schemeClr val="lt1"/>
                </a:solidFill>
                <a:latin typeface="Roboto"/>
                <a:ea typeface="Roboto"/>
                <a:cs typeface="Roboto"/>
                <a:sym typeface="Roboto"/>
              </a:rPr>
              <a:t>WARATEK AGENT</a:t>
            </a:r>
            <a:endParaRPr b="0" i="0" sz="1400" u="none" cap="none" strike="noStrike">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6"/>
                                        </p:tgtEl>
                                        <p:attrNameLst>
                                          <p:attrName>style.visibility</p:attrName>
                                        </p:attrNameLst>
                                      </p:cBhvr>
                                      <p:to>
                                        <p:strVal val="visible"/>
                                      </p:to>
                                    </p:set>
                                    <p:animEffect filter="fade" transition="in">
                                      <p:cBhvr>
                                        <p:cTn dur="1000"/>
                                        <p:tgtEl>
                                          <p:spTgt spid="226"/>
                                        </p:tgtEl>
                                      </p:cBhvr>
                                    </p:animEffect>
                                  </p:childTnLst>
                                </p:cTn>
                              </p:par>
                              <p:par>
                                <p:cTn fill="hold" nodeType="withEffect" presetClass="entr" presetID="10" presetSubtype="0">
                                  <p:stCondLst>
                                    <p:cond delay="0"/>
                                  </p:stCondLst>
                                  <p:childTnLst>
                                    <p:set>
                                      <p:cBhvr>
                                        <p:cTn dur="1" fill="hold">
                                          <p:stCondLst>
                                            <p:cond delay="0"/>
                                          </p:stCondLst>
                                        </p:cTn>
                                        <p:tgtEl>
                                          <p:spTgt spid="225"/>
                                        </p:tgtEl>
                                        <p:attrNameLst>
                                          <p:attrName>style.visibility</p:attrName>
                                        </p:attrNameLst>
                                      </p:cBhvr>
                                      <p:to>
                                        <p:strVal val="visible"/>
                                      </p:to>
                                    </p:set>
                                    <p:animEffect filter="fade" transition="in">
                                      <p:cBhvr>
                                        <p:cTn dur="1000"/>
                                        <p:tgtEl>
                                          <p:spTgt spid="2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4"/>
                                        </p:tgtEl>
                                        <p:attrNameLst>
                                          <p:attrName>style.visibility</p:attrName>
                                        </p:attrNameLst>
                                      </p:cBhvr>
                                      <p:to>
                                        <p:strVal val="visible"/>
                                      </p:to>
                                    </p:set>
                                    <p:animEffect filter="fade" transition="in">
                                      <p:cBhvr>
                                        <p:cTn dur="1000"/>
                                        <p:tgtEl>
                                          <p:spTgt spid="2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3"/>
                                        </p:tgtEl>
                                        <p:attrNameLst>
                                          <p:attrName>style.visibility</p:attrName>
                                        </p:attrNameLst>
                                      </p:cBhvr>
                                      <p:to>
                                        <p:strVal val="visible"/>
                                      </p:to>
                                    </p:set>
                                    <p:animEffect filter="fade" transition="in">
                                      <p:cBhvr>
                                        <p:cTn dur="1000"/>
                                        <p:tgtEl>
                                          <p:spTgt spid="2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9"/>
                                        </p:tgtEl>
                                        <p:attrNameLst>
                                          <p:attrName>style.visibility</p:attrName>
                                        </p:attrNameLst>
                                      </p:cBhvr>
                                      <p:to>
                                        <p:strVal val="visible"/>
                                      </p:to>
                                    </p:set>
                                    <p:animEffect filter="fade" transition="in">
                                      <p:cBhvr>
                                        <p:cTn dur="1000"/>
                                        <p:tgtEl>
                                          <p:spTgt spid="229"/>
                                        </p:tgtEl>
                                      </p:cBhvr>
                                    </p:animEffect>
                                  </p:childTnLst>
                                </p:cTn>
                              </p:par>
                              <p:par>
                                <p:cTn fill="hold" nodeType="withEffect" presetClass="exit" presetID="10" presetSubtype="0">
                                  <p:stCondLst>
                                    <p:cond delay="0"/>
                                  </p:stCondLst>
                                  <p:childTnLst>
                                    <p:animEffect filter="fade" transition="out">
                                      <p:cBhvr>
                                        <p:cTn dur="1000"/>
                                        <p:tgtEl>
                                          <p:spTgt spid="234"/>
                                        </p:tgtEl>
                                      </p:cBhvr>
                                    </p:animEffect>
                                    <p:set>
                                      <p:cBhvr>
                                        <p:cTn dur="1" fill="hold">
                                          <p:stCondLst>
                                            <p:cond delay="1000"/>
                                          </p:stCondLst>
                                        </p:cTn>
                                        <p:tgtEl>
                                          <p:spTgt spid="234"/>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233"/>
                                        </p:tgtEl>
                                      </p:cBhvr>
                                    </p:animEffect>
                                    <p:set>
                                      <p:cBhvr>
                                        <p:cTn dur="1" fill="hold">
                                          <p:stCondLst>
                                            <p:cond delay="1000"/>
                                          </p:stCondLst>
                                        </p:cTn>
                                        <p:tgtEl>
                                          <p:spTgt spid="23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8"/>
                                        </p:tgtEl>
                                        <p:attrNameLst>
                                          <p:attrName>style.visibility</p:attrName>
                                        </p:attrNameLst>
                                      </p:cBhvr>
                                      <p:to>
                                        <p:strVal val="visible"/>
                                      </p:to>
                                    </p:set>
                                    <p:animEffect filter="fade" transition="in">
                                      <p:cBhvr>
                                        <p:cTn dur="1000"/>
                                        <p:tgtEl>
                                          <p:spTgt spid="2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0"/>
                                        </p:tgtEl>
                                        <p:attrNameLst>
                                          <p:attrName>style.visibility</p:attrName>
                                        </p:attrNameLst>
                                      </p:cBhvr>
                                      <p:to>
                                        <p:strVal val="visible"/>
                                      </p:to>
                                    </p:set>
                                    <p:animEffect filter="fade" transition="in">
                                      <p:cBhvr>
                                        <p:cTn dur="1000"/>
                                        <p:tgtEl>
                                          <p:spTgt spid="2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2"/>
                                        </p:tgtEl>
                                        <p:attrNameLst>
                                          <p:attrName>style.visibility</p:attrName>
                                        </p:attrNameLst>
                                      </p:cBhvr>
                                      <p:to>
                                        <p:strVal val="visible"/>
                                      </p:to>
                                    </p:set>
                                    <p:animEffect filter="fade" transition="in">
                                      <p:cBhvr>
                                        <p:cTn dur="1000"/>
                                        <p:tgtEl>
                                          <p:spTgt spid="2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pic>
        <p:nvPicPr>
          <p:cNvPr id="242" name="Google Shape;242;p25"/>
          <p:cNvPicPr preferRelativeResize="0"/>
          <p:nvPr/>
        </p:nvPicPr>
        <p:blipFill>
          <a:blip r:embed="rId3">
            <a:alphaModFix/>
          </a:blip>
          <a:stretch>
            <a:fillRect/>
          </a:stretch>
        </p:blipFill>
        <p:spPr>
          <a:xfrm>
            <a:off x="214450" y="1204000"/>
            <a:ext cx="3322725" cy="4567950"/>
          </a:xfrm>
          <a:prstGeom prst="rect">
            <a:avLst/>
          </a:prstGeom>
          <a:noFill/>
          <a:ln>
            <a:noFill/>
          </a:ln>
        </p:spPr>
      </p:pic>
      <p:sp>
        <p:nvSpPr>
          <p:cNvPr id="243" name="Google Shape;243;p25"/>
          <p:cNvSpPr txBox="1"/>
          <p:nvPr/>
        </p:nvSpPr>
        <p:spPr>
          <a:xfrm>
            <a:off x="1523602" y="557505"/>
            <a:ext cx="91449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1" lang="en-US" sz="3600">
                <a:solidFill>
                  <a:schemeClr val="lt1"/>
                </a:solidFill>
                <a:latin typeface="Poppins"/>
                <a:ea typeface="Poppins"/>
                <a:cs typeface="Poppins"/>
                <a:sym typeface="Poppins"/>
              </a:rPr>
              <a:t>AGENT DIRECTORY STRUCTURE</a:t>
            </a:r>
            <a:endParaRPr b="1" i="0" sz="3600" u="none" cap="none" strike="noStrike">
              <a:solidFill>
                <a:schemeClr val="lt1"/>
              </a:solidFill>
              <a:latin typeface="Poppins"/>
              <a:ea typeface="Poppins"/>
              <a:cs typeface="Poppins"/>
              <a:sym typeface="Poppins"/>
            </a:endParaRPr>
          </a:p>
        </p:txBody>
      </p:sp>
      <p:sp>
        <p:nvSpPr>
          <p:cNvPr id="244" name="Google Shape;244;p25"/>
          <p:cNvSpPr/>
          <p:nvPr/>
        </p:nvSpPr>
        <p:spPr>
          <a:xfrm>
            <a:off x="0" y="5949238"/>
            <a:ext cx="12192000" cy="908700"/>
          </a:xfrm>
          <a:prstGeom prst="rect">
            <a:avLst/>
          </a:prstGeom>
          <a:solidFill>
            <a:srgbClr val="AC0E36"/>
          </a:solidFill>
          <a:ln>
            <a:noFill/>
          </a:ln>
          <a:effectLst>
            <a:outerShdw blurRad="190500" rotWithShape="0" algn="t" dir="5400000" dist="38100">
              <a:srgbClr val="D8D8D8">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45" name="Google Shape;245;p25"/>
          <p:cNvSpPr txBox="1"/>
          <p:nvPr/>
        </p:nvSpPr>
        <p:spPr>
          <a:xfrm>
            <a:off x="2120682" y="6234342"/>
            <a:ext cx="79506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lt1"/>
                </a:solidFill>
                <a:latin typeface="Roboto"/>
                <a:ea typeface="Roboto"/>
                <a:cs typeface="Roboto"/>
                <a:sym typeface="Roboto"/>
              </a:rPr>
              <a:t>WITH YOU ON YOUR JOURNEY TO PRODUCTION</a:t>
            </a:r>
            <a:endParaRPr b="1" i="0" sz="1600" u="none" cap="none" strike="noStrike">
              <a:solidFill>
                <a:schemeClr val="lt1"/>
              </a:solidFill>
              <a:latin typeface="Roboto"/>
              <a:ea typeface="Roboto"/>
              <a:cs typeface="Roboto"/>
              <a:sym typeface="Roboto"/>
            </a:endParaRPr>
          </a:p>
        </p:txBody>
      </p:sp>
      <p:sp>
        <p:nvSpPr>
          <p:cNvPr id="246" name="Google Shape;246;p25"/>
          <p:cNvSpPr txBox="1"/>
          <p:nvPr/>
        </p:nvSpPr>
        <p:spPr>
          <a:xfrm>
            <a:off x="9219431" y="2048730"/>
            <a:ext cx="13719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Agent Jars</a:t>
            </a:r>
            <a:endParaRPr b="0" i="0" sz="1400" u="none" cap="none" strike="noStrike">
              <a:solidFill>
                <a:schemeClr val="lt1"/>
              </a:solidFill>
              <a:latin typeface="Arial"/>
              <a:ea typeface="Arial"/>
              <a:cs typeface="Arial"/>
              <a:sym typeface="Arial"/>
            </a:endParaRPr>
          </a:p>
        </p:txBody>
      </p:sp>
      <p:sp>
        <p:nvSpPr>
          <p:cNvPr id="247" name="Google Shape;247;p25"/>
          <p:cNvSpPr/>
          <p:nvPr/>
        </p:nvSpPr>
        <p:spPr>
          <a:xfrm rot="10800000">
            <a:off x="3561875" y="2022175"/>
            <a:ext cx="5582100" cy="360900"/>
          </a:xfrm>
          <a:prstGeom prst="rightArrow">
            <a:avLst>
              <a:gd fmla="val 38752" name="adj1"/>
              <a:gd fmla="val 50000" name="adj2"/>
            </a:avLst>
          </a:prstGeom>
          <a:solidFill>
            <a:srgbClr val="6691AD"/>
          </a:solidFill>
          <a:ln cap="flat" cmpd="sng" w="12700">
            <a:solidFill>
              <a:srgbClr val="7F7F7F">
                <a:alpha val="50199"/>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48" name="Google Shape;248;p25"/>
          <p:cNvSpPr txBox="1"/>
          <p:nvPr/>
        </p:nvSpPr>
        <p:spPr>
          <a:xfrm>
            <a:off x="9197625" y="3281363"/>
            <a:ext cx="2199600" cy="738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Configuration Directories. One per application we want to protect.</a:t>
            </a:r>
            <a:endParaRPr b="0" i="0" sz="1400" u="none" cap="none" strike="noStrike">
              <a:solidFill>
                <a:schemeClr val="lt1"/>
              </a:solidFill>
              <a:latin typeface="Arial"/>
              <a:ea typeface="Arial"/>
              <a:cs typeface="Arial"/>
              <a:sym typeface="Arial"/>
            </a:endParaRPr>
          </a:p>
        </p:txBody>
      </p:sp>
      <p:sp>
        <p:nvSpPr>
          <p:cNvPr id="249" name="Google Shape;249;p25"/>
          <p:cNvSpPr txBox="1"/>
          <p:nvPr/>
        </p:nvSpPr>
        <p:spPr>
          <a:xfrm>
            <a:off x="9197625" y="4577850"/>
            <a:ext cx="24753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SSL Keystore/T</a:t>
            </a:r>
            <a:r>
              <a:rPr lang="en-US">
                <a:solidFill>
                  <a:schemeClr val="lt1"/>
                </a:solidFill>
              </a:rPr>
              <a:t>r</a:t>
            </a:r>
            <a:r>
              <a:rPr b="0" i="0" lang="en-US" sz="1400" u="none" cap="none" strike="noStrike">
                <a:solidFill>
                  <a:schemeClr val="lt1"/>
                </a:solidFill>
                <a:latin typeface="Arial"/>
                <a:ea typeface="Arial"/>
                <a:cs typeface="Arial"/>
                <a:sym typeface="Arial"/>
              </a:rPr>
              <a:t>ustS</a:t>
            </a:r>
            <a:r>
              <a:rPr lang="en-US">
                <a:solidFill>
                  <a:schemeClr val="lt1"/>
                </a:solidFill>
              </a:rPr>
              <a:t>t</a:t>
            </a:r>
            <a:r>
              <a:rPr b="0" i="0" lang="en-US" sz="1400" u="none" cap="none" strike="noStrike">
                <a:solidFill>
                  <a:schemeClr val="lt1"/>
                </a:solidFill>
                <a:latin typeface="Arial"/>
                <a:ea typeface="Arial"/>
                <a:cs typeface="Arial"/>
                <a:sym typeface="Arial"/>
              </a:rPr>
              <a:t>ore Dir (for Portal Dedicated only)</a:t>
            </a:r>
            <a:endParaRPr b="0" i="0" sz="1400" u="none" cap="none" strike="noStrike">
              <a:solidFill>
                <a:schemeClr val="lt1"/>
              </a:solidFill>
              <a:latin typeface="Arial"/>
              <a:ea typeface="Arial"/>
              <a:cs typeface="Arial"/>
              <a:sym typeface="Arial"/>
            </a:endParaRPr>
          </a:p>
        </p:txBody>
      </p:sp>
      <p:sp>
        <p:nvSpPr>
          <p:cNvPr id="250" name="Google Shape;250;p25"/>
          <p:cNvSpPr txBox="1"/>
          <p:nvPr/>
        </p:nvSpPr>
        <p:spPr>
          <a:xfrm>
            <a:off x="9219422" y="5317393"/>
            <a:ext cx="26478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US">
                <a:solidFill>
                  <a:schemeClr val="lt1"/>
                </a:solidFill>
              </a:rPr>
              <a:t>S</a:t>
            </a:r>
            <a:r>
              <a:rPr b="0" i="0" lang="en-US" sz="1400" u="none" cap="none" strike="noStrike">
                <a:solidFill>
                  <a:schemeClr val="lt1"/>
                </a:solidFill>
                <a:latin typeface="Arial"/>
                <a:ea typeface="Arial"/>
                <a:cs typeface="Arial"/>
                <a:sym typeface="Arial"/>
              </a:rPr>
              <a:t>upporting scripts</a:t>
            </a:r>
            <a:endParaRPr b="0" i="0" sz="1400" u="none" cap="none" strike="noStrike">
              <a:solidFill>
                <a:schemeClr val="lt1"/>
              </a:solidFill>
              <a:latin typeface="Arial"/>
              <a:ea typeface="Arial"/>
              <a:cs typeface="Arial"/>
              <a:sym typeface="Arial"/>
            </a:endParaRPr>
          </a:p>
        </p:txBody>
      </p:sp>
      <p:sp>
        <p:nvSpPr>
          <p:cNvPr id="251" name="Google Shape;251;p25"/>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252" name="Google Shape;252;p25"/>
          <p:cNvSpPr/>
          <p:nvPr/>
        </p:nvSpPr>
        <p:spPr>
          <a:xfrm rot="10800000">
            <a:off x="3561875" y="3083625"/>
            <a:ext cx="5582100" cy="360900"/>
          </a:xfrm>
          <a:prstGeom prst="rightArrow">
            <a:avLst>
              <a:gd fmla="val 38752" name="adj1"/>
              <a:gd fmla="val 50000" name="adj2"/>
            </a:avLst>
          </a:prstGeom>
          <a:solidFill>
            <a:srgbClr val="6691AD"/>
          </a:solidFill>
          <a:ln cap="flat" cmpd="sng" w="12700">
            <a:solidFill>
              <a:srgbClr val="7F7F7F">
                <a:alpha val="50199"/>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3" name="Google Shape;253;p25"/>
          <p:cNvSpPr/>
          <p:nvPr/>
        </p:nvSpPr>
        <p:spPr>
          <a:xfrm rot="10800000">
            <a:off x="3562425" y="3950675"/>
            <a:ext cx="5635200" cy="360900"/>
          </a:xfrm>
          <a:prstGeom prst="rightArrow">
            <a:avLst>
              <a:gd fmla="val 38752" name="adj1"/>
              <a:gd fmla="val 50000" name="adj2"/>
            </a:avLst>
          </a:prstGeom>
          <a:solidFill>
            <a:srgbClr val="6691AD"/>
          </a:solidFill>
          <a:ln cap="flat" cmpd="sng" w="12700">
            <a:solidFill>
              <a:srgbClr val="7F7F7F">
                <a:alpha val="50199"/>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4" name="Google Shape;254;p25"/>
          <p:cNvSpPr/>
          <p:nvPr/>
        </p:nvSpPr>
        <p:spPr>
          <a:xfrm rot="10800000">
            <a:off x="3570525" y="4659000"/>
            <a:ext cx="5627100" cy="360900"/>
          </a:xfrm>
          <a:prstGeom prst="rightArrow">
            <a:avLst>
              <a:gd fmla="val 38752" name="adj1"/>
              <a:gd fmla="val 50000" name="adj2"/>
            </a:avLst>
          </a:prstGeom>
          <a:solidFill>
            <a:srgbClr val="6691AD"/>
          </a:solidFill>
          <a:ln cap="flat" cmpd="sng" w="12700">
            <a:solidFill>
              <a:srgbClr val="7F7F7F">
                <a:alpha val="50199"/>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5" name="Google Shape;255;p25"/>
          <p:cNvSpPr/>
          <p:nvPr/>
        </p:nvSpPr>
        <p:spPr>
          <a:xfrm rot="10800000">
            <a:off x="3554325" y="5304125"/>
            <a:ext cx="5643300" cy="360900"/>
          </a:xfrm>
          <a:prstGeom prst="rightArrow">
            <a:avLst>
              <a:gd fmla="val 38752" name="adj1"/>
              <a:gd fmla="val 50000" name="adj2"/>
            </a:avLst>
          </a:prstGeom>
          <a:solidFill>
            <a:srgbClr val="6691AD"/>
          </a:solidFill>
          <a:ln cap="flat" cmpd="sng" w="12700">
            <a:solidFill>
              <a:srgbClr val="7F7F7F">
                <a:alpha val="50199"/>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2"/>
                                        </p:tgtEl>
                                        <p:attrNameLst>
                                          <p:attrName>style.visibility</p:attrName>
                                        </p:attrNameLst>
                                      </p:cBhvr>
                                      <p:to>
                                        <p:strVal val="visible"/>
                                      </p:to>
                                    </p:set>
                                    <p:animEffect filter="fade" transition="in">
                                      <p:cBhvr>
                                        <p:cTn dur="1000"/>
                                        <p:tgtEl>
                                          <p:spTgt spid="2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6"/>
                                        </p:tgtEl>
                                        <p:attrNameLst>
                                          <p:attrName>style.visibility</p:attrName>
                                        </p:attrNameLst>
                                      </p:cBhvr>
                                      <p:to>
                                        <p:strVal val="visible"/>
                                      </p:to>
                                    </p:set>
                                    <p:animEffect filter="fade" transition="in">
                                      <p:cBhvr>
                                        <p:cTn dur="1000"/>
                                        <p:tgtEl>
                                          <p:spTgt spid="246"/>
                                        </p:tgtEl>
                                      </p:cBhvr>
                                    </p:animEffect>
                                  </p:childTnLst>
                                </p:cTn>
                              </p:par>
                              <p:par>
                                <p:cTn fill="hold" nodeType="withEffect" presetClass="entr" presetID="10" presetSubtype="0">
                                  <p:stCondLst>
                                    <p:cond delay="0"/>
                                  </p:stCondLst>
                                  <p:childTnLst>
                                    <p:set>
                                      <p:cBhvr>
                                        <p:cTn dur="1" fill="hold">
                                          <p:stCondLst>
                                            <p:cond delay="0"/>
                                          </p:stCondLst>
                                        </p:cTn>
                                        <p:tgtEl>
                                          <p:spTgt spid="247"/>
                                        </p:tgtEl>
                                        <p:attrNameLst>
                                          <p:attrName>style.visibility</p:attrName>
                                        </p:attrNameLst>
                                      </p:cBhvr>
                                      <p:to>
                                        <p:strVal val="visible"/>
                                      </p:to>
                                    </p:set>
                                    <p:animEffect filter="fade" transition="in">
                                      <p:cBhvr>
                                        <p:cTn dur="1000"/>
                                        <p:tgtEl>
                                          <p:spTgt spid="2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3"/>
                                        </p:tgtEl>
                                        <p:attrNameLst>
                                          <p:attrName>style.visibility</p:attrName>
                                        </p:attrNameLst>
                                      </p:cBhvr>
                                      <p:to>
                                        <p:strVal val="visible"/>
                                      </p:to>
                                    </p:set>
                                    <p:animEffect filter="fade" transition="in">
                                      <p:cBhvr>
                                        <p:cTn dur="1000"/>
                                        <p:tgtEl>
                                          <p:spTgt spid="253"/>
                                        </p:tgtEl>
                                      </p:cBhvr>
                                    </p:animEffect>
                                  </p:childTnLst>
                                </p:cTn>
                              </p:par>
                              <p:par>
                                <p:cTn fill="hold" nodeType="withEffect" presetClass="entr" presetID="10" presetSubtype="0">
                                  <p:stCondLst>
                                    <p:cond delay="0"/>
                                  </p:stCondLst>
                                  <p:childTnLst>
                                    <p:set>
                                      <p:cBhvr>
                                        <p:cTn dur="1" fill="hold">
                                          <p:stCondLst>
                                            <p:cond delay="0"/>
                                          </p:stCondLst>
                                        </p:cTn>
                                        <p:tgtEl>
                                          <p:spTgt spid="252"/>
                                        </p:tgtEl>
                                        <p:attrNameLst>
                                          <p:attrName>style.visibility</p:attrName>
                                        </p:attrNameLst>
                                      </p:cBhvr>
                                      <p:to>
                                        <p:strVal val="visible"/>
                                      </p:to>
                                    </p:set>
                                    <p:animEffect filter="fade" transition="in">
                                      <p:cBhvr>
                                        <p:cTn dur="1000"/>
                                        <p:tgtEl>
                                          <p:spTgt spid="252"/>
                                        </p:tgtEl>
                                      </p:cBhvr>
                                    </p:animEffect>
                                  </p:childTnLst>
                                </p:cTn>
                              </p:par>
                              <p:par>
                                <p:cTn fill="hold" nodeType="withEffect" presetClass="entr" presetID="10" presetSubtype="0">
                                  <p:stCondLst>
                                    <p:cond delay="0"/>
                                  </p:stCondLst>
                                  <p:childTnLst>
                                    <p:set>
                                      <p:cBhvr>
                                        <p:cTn dur="1" fill="hold">
                                          <p:stCondLst>
                                            <p:cond delay="0"/>
                                          </p:stCondLst>
                                        </p:cTn>
                                        <p:tgtEl>
                                          <p:spTgt spid="248"/>
                                        </p:tgtEl>
                                        <p:attrNameLst>
                                          <p:attrName>style.visibility</p:attrName>
                                        </p:attrNameLst>
                                      </p:cBhvr>
                                      <p:to>
                                        <p:strVal val="visible"/>
                                      </p:to>
                                    </p:set>
                                    <p:animEffect filter="fade" transition="in">
                                      <p:cBhvr>
                                        <p:cTn dur="1000"/>
                                        <p:tgtEl>
                                          <p:spTgt spid="2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9"/>
                                        </p:tgtEl>
                                        <p:attrNameLst>
                                          <p:attrName>style.visibility</p:attrName>
                                        </p:attrNameLst>
                                      </p:cBhvr>
                                      <p:to>
                                        <p:strVal val="visible"/>
                                      </p:to>
                                    </p:set>
                                    <p:animEffect filter="fade" transition="in">
                                      <p:cBhvr>
                                        <p:cTn dur="1000"/>
                                        <p:tgtEl>
                                          <p:spTgt spid="249"/>
                                        </p:tgtEl>
                                      </p:cBhvr>
                                    </p:animEffect>
                                  </p:childTnLst>
                                </p:cTn>
                              </p:par>
                              <p:par>
                                <p:cTn fill="hold" nodeType="withEffect" presetClass="entr" presetID="10" presetSubtype="0">
                                  <p:stCondLst>
                                    <p:cond delay="0"/>
                                  </p:stCondLst>
                                  <p:childTnLst>
                                    <p:set>
                                      <p:cBhvr>
                                        <p:cTn dur="1" fill="hold">
                                          <p:stCondLst>
                                            <p:cond delay="0"/>
                                          </p:stCondLst>
                                        </p:cTn>
                                        <p:tgtEl>
                                          <p:spTgt spid="254"/>
                                        </p:tgtEl>
                                        <p:attrNameLst>
                                          <p:attrName>style.visibility</p:attrName>
                                        </p:attrNameLst>
                                      </p:cBhvr>
                                      <p:to>
                                        <p:strVal val="visible"/>
                                      </p:to>
                                    </p:set>
                                    <p:animEffect filter="fade" transition="in">
                                      <p:cBhvr>
                                        <p:cTn dur="1000"/>
                                        <p:tgtEl>
                                          <p:spTgt spid="2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5"/>
                                        </p:tgtEl>
                                        <p:attrNameLst>
                                          <p:attrName>style.visibility</p:attrName>
                                        </p:attrNameLst>
                                      </p:cBhvr>
                                      <p:to>
                                        <p:strVal val="visible"/>
                                      </p:to>
                                    </p:set>
                                    <p:animEffect filter="fade" transition="in">
                                      <p:cBhvr>
                                        <p:cTn dur="1000"/>
                                        <p:tgtEl>
                                          <p:spTgt spid="255"/>
                                        </p:tgtEl>
                                      </p:cBhvr>
                                    </p:animEffect>
                                  </p:childTnLst>
                                </p:cTn>
                              </p:par>
                              <p:par>
                                <p:cTn fill="hold" nodeType="withEffect" presetClass="entr" presetID="10" presetSubtype="0">
                                  <p:stCondLst>
                                    <p:cond delay="0"/>
                                  </p:stCondLst>
                                  <p:childTnLst>
                                    <p:set>
                                      <p:cBhvr>
                                        <p:cTn dur="1" fill="hold">
                                          <p:stCondLst>
                                            <p:cond delay="0"/>
                                          </p:stCondLst>
                                        </p:cTn>
                                        <p:tgtEl>
                                          <p:spTgt spid="250"/>
                                        </p:tgtEl>
                                        <p:attrNameLst>
                                          <p:attrName>style.visibility</p:attrName>
                                        </p:attrNameLst>
                                      </p:cBhvr>
                                      <p:to>
                                        <p:strVal val="visible"/>
                                      </p:to>
                                    </p:set>
                                    <p:animEffect filter="fade" transition="in">
                                      <p:cBhvr>
                                        <p:cTn dur="1000"/>
                                        <p:tgtEl>
                                          <p:spTgt spid="2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26"/>
          <p:cNvSpPr txBox="1"/>
          <p:nvPr/>
        </p:nvSpPr>
        <p:spPr>
          <a:xfrm>
            <a:off x="1523602" y="557505"/>
            <a:ext cx="9144900" cy="646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rgbClr val="000000"/>
              </a:buClr>
              <a:buSzPts val="3600"/>
              <a:buFont typeface="Arial"/>
              <a:buNone/>
            </a:pPr>
            <a:r>
              <a:rPr b="1" lang="en-US" sz="3600">
                <a:solidFill>
                  <a:schemeClr val="lt1"/>
                </a:solidFill>
                <a:latin typeface="Poppins"/>
                <a:ea typeface="Poppins"/>
                <a:cs typeface="Poppins"/>
                <a:sym typeface="Poppins"/>
              </a:rPr>
              <a:t>PROTECTION </a:t>
            </a:r>
            <a:r>
              <a:rPr b="1" lang="en-US" sz="3600">
                <a:solidFill>
                  <a:schemeClr val="lt1"/>
                </a:solidFill>
                <a:latin typeface="Poppins"/>
                <a:ea typeface="Poppins"/>
                <a:cs typeface="Poppins"/>
                <a:sym typeface="Poppins"/>
              </a:rPr>
              <a:t>METHODOLOGY</a:t>
            </a:r>
            <a:endParaRPr b="1" i="0" sz="3600" u="none" cap="none" strike="noStrike">
              <a:solidFill>
                <a:schemeClr val="lt1"/>
              </a:solidFill>
              <a:latin typeface="Poppins"/>
              <a:ea typeface="Poppins"/>
              <a:cs typeface="Poppins"/>
              <a:sym typeface="Poppins"/>
            </a:endParaRPr>
          </a:p>
        </p:txBody>
      </p:sp>
      <p:sp>
        <p:nvSpPr>
          <p:cNvPr id="262" name="Google Shape;262;p26"/>
          <p:cNvSpPr/>
          <p:nvPr/>
        </p:nvSpPr>
        <p:spPr>
          <a:xfrm>
            <a:off x="0" y="5949238"/>
            <a:ext cx="12192000" cy="908700"/>
          </a:xfrm>
          <a:prstGeom prst="rect">
            <a:avLst/>
          </a:prstGeom>
          <a:solidFill>
            <a:srgbClr val="AC0E36"/>
          </a:solidFill>
          <a:ln>
            <a:noFill/>
          </a:ln>
          <a:effectLst>
            <a:outerShdw blurRad="190500" rotWithShape="0" algn="t" dir="5400000" dist="38100">
              <a:srgbClr val="D8D8D8">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63" name="Google Shape;263;p26"/>
          <p:cNvSpPr txBox="1"/>
          <p:nvPr/>
        </p:nvSpPr>
        <p:spPr>
          <a:xfrm>
            <a:off x="2120682" y="6234342"/>
            <a:ext cx="79506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lt1"/>
                </a:solidFill>
                <a:latin typeface="Roboto"/>
                <a:ea typeface="Roboto"/>
                <a:cs typeface="Roboto"/>
                <a:sym typeface="Roboto"/>
              </a:rPr>
              <a:t>WITH YOU ON YOUR JOURNEY TO PRODUCTION</a:t>
            </a:r>
            <a:endParaRPr b="1" i="0" sz="1600" u="none" cap="none" strike="noStrike">
              <a:solidFill>
                <a:schemeClr val="lt1"/>
              </a:solidFill>
              <a:latin typeface="Roboto"/>
              <a:ea typeface="Roboto"/>
              <a:cs typeface="Roboto"/>
              <a:sym typeface="Roboto"/>
            </a:endParaRPr>
          </a:p>
        </p:txBody>
      </p:sp>
      <p:sp>
        <p:nvSpPr>
          <p:cNvPr id="264" name="Google Shape;264;p26"/>
          <p:cNvSpPr/>
          <p:nvPr/>
        </p:nvSpPr>
        <p:spPr>
          <a:xfrm>
            <a:off x="1962651" y="2861869"/>
            <a:ext cx="1316700" cy="360900"/>
          </a:xfrm>
          <a:prstGeom prst="rightArrow">
            <a:avLst>
              <a:gd fmla="val 38752" name="adj1"/>
              <a:gd fmla="val 50000" name="adj2"/>
            </a:avLst>
          </a:prstGeom>
          <a:solidFill>
            <a:srgbClr val="6691AD"/>
          </a:solidFill>
          <a:ln cap="flat" cmpd="sng" w="12700">
            <a:solidFill>
              <a:srgbClr val="7F7F7F">
                <a:alpha val="50199"/>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65" name="Google Shape;265;p26"/>
          <p:cNvSpPr/>
          <p:nvPr/>
        </p:nvSpPr>
        <p:spPr>
          <a:xfrm>
            <a:off x="4541514" y="2861869"/>
            <a:ext cx="1316700" cy="360900"/>
          </a:xfrm>
          <a:prstGeom prst="rightArrow">
            <a:avLst>
              <a:gd fmla="val 38752" name="adj1"/>
              <a:gd fmla="val 50000" name="adj2"/>
            </a:avLst>
          </a:prstGeom>
          <a:solidFill>
            <a:srgbClr val="6691AD"/>
          </a:solidFill>
          <a:ln cap="flat" cmpd="sng" w="12700">
            <a:solidFill>
              <a:srgbClr val="7F7F7F">
                <a:alpha val="50199"/>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66" name="Google Shape;266;p26"/>
          <p:cNvSpPr/>
          <p:nvPr/>
        </p:nvSpPr>
        <p:spPr>
          <a:xfrm>
            <a:off x="7251264" y="2861869"/>
            <a:ext cx="1316700" cy="360900"/>
          </a:xfrm>
          <a:prstGeom prst="rightArrow">
            <a:avLst>
              <a:gd fmla="val 38752" name="adj1"/>
              <a:gd fmla="val 50000" name="adj2"/>
            </a:avLst>
          </a:prstGeom>
          <a:solidFill>
            <a:srgbClr val="6691AD"/>
          </a:solidFill>
          <a:ln cap="flat" cmpd="sng" w="12700">
            <a:solidFill>
              <a:srgbClr val="7F7F7F">
                <a:alpha val="50199"/>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67" name="Google Shape;267;p26"/>
          <p:cNvSpPr/>
          <p:nvPr/>
        </p:nvSpPr>
        <p:spPr>
          <a:xfrm>
            <a:off x="8838510" y="2437526"/>
            <a:ext cx="2633700" cy="1246200"/>
          </a:xfrm>
          <a:prstGeom prst="roundRect">
            <a:avLst>
              <a:gd fmla="val 16667" name="adj"/>
            </a:avLst>
          </a:prstGeom>
          <a:solidFill>
            <a:srgbClr val="B6D7A8"/>
          </a:solidFill>
          <a:ln cap="flat" cmpd="sng" w="25400">
            <a:solidFill>
              <a:srgbClr val="6AA8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Ready for Production</a:t>
            </a:r>
            <a:endParaRPr b="0" i="0" sz="1400" u="none" cap="none" strike="noStrike">
              <a:solidFill>
                <a:schemeClr val="dk1"/>
              </a:solidFill>
              <a:latin typeface="Arial"/>
              <a:ea typeface="Arial"/>
              <a:cs typeface="Arial"/>
              <a:sym typeface="Arial"/>
            </a:endParaRPr>
          </a:p>
        </p:txBody>
      </p:sp>
      <p:sp>
        <p:nvSpPr>
          <p:cNvPr id="268" name="Google Shape;268;p26"/>
          <p:cNvSpPr txBox="1"/>
          <p:nvPr/>
        </p:nvSpPr>
        <p:spPr>
          <a:xfrm>
            <a:off x="3124809" y="1707954"/>
            <a:ext cx="1602300" cy="523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Triggered Security Events</a:t>
            </a:r>
            <a:endParaRPr b="0" i="0" sz="1400" u="none" cap="none" strike="noStrike">
              <a:solidFill>
                <a:schemeClr val="lt1"/>
              </a:solidFill>
              <a:latin typeface="Arial"/>
              <a:ea typeface="Arial"/>
              <a:cs typeface="Arial"/>
              <a:sym typeface="Arial"/>
            </a:endParaRPr>
          </a:p>
        </p:txBody>
      </p:sp>
      <p:sp>
        <p:nvSpPr>
          <p:cNvPr id="269" name="Google Shape;269;p26"/>
          <p:cNvSpPr txBox="1"/>
          <p:nvPr/>
        </p:nvSpPr>
        <p:spPr>
          <a:xfrm>
            <a:off x="1808630" y="3335607"/>
            <a:ext cx="16815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Baseline Testing</a:t>
            </a:r>
            <a:endParaRPr b="0" i="0" sz="1400" u="none" cap="none" strike="noStrike">
              <a:solidFill>
                <a:schemeClr val="lt1"/>
              </a:solidFill>
              <a:latin typeface="Arial"/>
              <a:ea typeface="Arial"/>
              <a:cs typeface="Arial"/>
              <a:sym typeface="Arial"/>
            </a:endParaRPr>
          </a:p>
        </p:txBody>
      </p:sp>
      <p:sp>
        <p:nvSpPr>
          <p:cNvPr id="270" name="Google Shape;270;p26"/>
          <p:cNvSpPr txBox="1"/>
          <p:nvPr/>
        </p:nvSpPr>
        <p:spPr>
          <a:xfrm>
            <a:off x="469256" y="1600105"/>
            <a:ext cx="1534800" cy="738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Best practice security policy</a:t>
            </a:r>
            <a:endParaRPr>
              <a:solidFill>
                <a:schemeClr val="lt1"/>
              </a:solidFill>
            </a:endParaRPr>
          </a:p>
          <a:p>
            <a:pPr indent="0" lvl="0" marL="0" marR="0" rtl="0" algn="ctr">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a:t>
            </a:r>
            <a:r>
              <a:rPr lang="en-US">
                <a:solidFill>
                  <a:schemeClr val="lt1"/>
                </a:solidFill>
              </a:rPr>
              <a:t>Detect</a:t>
            </a:r>
            <a:r>
              <a:rPr b="0" i="0" lang="en-US" sz="1400" u="none" cap="none" strike="noStrike">
                <a:solidFill>
                  <a:schemeClr val="lt1"/>
                </a:solidFill>
                <a:latin typeface="Arial"/>
                <a:ea typeface="Arial"/>
                <a:cs typeface="Arial"/>
                <a:sym typeface="Arial"/>
              </a:rPr>
              <a:t> Mode)</a:t>
            </a:r>
            <a:endParaRPr b="0" i="0" sz="1400" u="none" cap="none" strike="noStrike">
              <a:solidFill>
                <a:schemeClr val="lt1"/>
              </a:solidFill>
              <a:latin typeface="Arial"/>
              <a:ea typeface="Arial"/>
              <a:cs typeface="Arial"/>
              <a:sym typeface="Arial"/>
            </a:endParaRPr>
          </a:p>
        </p:txBody>
      </p:sp>
      <p:sp>
        <p:nvSpPr>
          <p:cNvPr id="271" name="Google Shape;271;p26"/>
          <p:cNvSpPr txBox="1"/>
          <p:nvPr/>
        </p:nvSpPr>
        <p:spPr>
          <a:xfrm>
            <a:off x="4399775" y="3280213"/>
            <a:ext cx="1439700" cy="523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Revision of Security Policy</a:t>
            </a:r>
            <a:endParaRPr b="0" i="0" sz="1400" u="none" cap="none" strike="noStrike">
              <a:solidFill>
                <a:schemeClr val="lt1"/>
              </a:solidFill>
              <a:latin typeface="Arial"/>
              <a:ea typeface="Arial"/>
              <a:cs typeface="Arial"/>
              <a:sym typeface="Arial"/>
            </a:endParaRPr>
          </a:p>
        </p:txBody>
      </p:sp>
      <p:sp>
        <p:nvSpPr>
          <p:cNvPr id="272" name="Google Shape;272;p26"/>
          <p:cNvSpPr txBox="1"/>
          <p:nvPr/>
        </p:nvSpPr>
        <p:spPr>
          <a:xfrm>
            <a:off x="5267232" y="1665877"/>
            <a:ext cx="2473500" cy="738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Revised Policies</a:t>
            </a:r>
            <a:endParaRPr>
              <a:solidFill>
                <a:schemeClr val="lt1"/>
              </a:solidFill>
            </a:endParaRPr>
          </a:p>
          <a:p>
            <a:pPr indent="0" lvl="0" marL="0" marR="0" rtl="0" algn="ctr">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a:t>
            </a:r>
            <a:r>
              <a:rPr lang="en-US">
                <a:solidFill>
                  <a:schemeClr val="lt1"/>
                </a:solidFill>
              </a:rPr>
              <a:t>Protect</a:t>
            </a:r>
            <a:r>
              <a:rPr b="0" i="0" lang="en-US" sz="1400" u="none" cap="none" strike="noStrike">
                <a:solidFill>
                  <a:schemeClr val="lt1"/>
                </a:solidFill>
                <a:latin typeface="Arial"/>
                <a:ea typeface="Arial"/>
                <a:cs typeface="Arial"/>
                <a:sym typeface="Arial"/>
              </a:rPr>
              <a:t> Mode with Whitelisting)</a:t>
            </a:r>
            <a:endParaRPr b="0" i="0" sz="1400" u="none" cap="none" strike="noStrike">
              <a:solidFill>
                <a:schemeClr val="lt1"/>
              </a:solidFill>
              <a:latin typeface="Arial"/>
              <a:ea typeface="Arial"/>
              <a:cs typeface="Arial"/>
              <a:sym typeface="Arial"/>
            </a:endParaRPr>
          </a:p>
        </p:txBody>
      </p:sp>
      <p:sp>
        <p:nvSpPr>
          <p:cNvPr id="273" name="Google Shape;273;p26"/>
          <p:cNvSpPr txBox="1"/>
          <p:nvPr/>
        </p:nvSpPr>
        <p:spPr>
          <a:xfrm>
            <a:off x="7045282" y="3215573"/>
            <a:ext cx="1681500" cy="523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Final Testing (Optional)</a:t>
            </a:r>
            <a:endParaRPr b="0" i="0" sz="1400" u="none" cap="none" strike="noStrike">
              <a:solidFill>
                <a:schemeClr val="lt1"/>
              </a:solidFill>
              <a:latin typeface="Arial"/>
              <a:ea typeface="Arial"/>
              <a:cs typeface="Arial"/>
              <a:sym typeface="Arial"/>
            </a:endParaRPr>
          </a:p>
        </p:txBody>
      </p:sp>
      <p:sp>
        <p:nvSpPr>
          <p:cNvPr id="274" name="Google Shape;274;p26"/>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275" name="Google Shape;275;p26"/>
          <p:cNvPicPr preferRelativeResize="0"/>
          <p:nvPr/>
        </p:nvPicPr>
        <p:blipFill>
          <a:blip r:embed="rId3">
            <a:alphaModFix/>
          </a:blip>
          <a:stretch>
            <a:fillRect/>
          </a:stretch>
        </p:blipFill>
        <p:spPr>
          <a:xfrm>
            <a:off x="632475" y="2456437"/>
            <a:ext cx="1208375" cy="1208375"/>
          </a:xfrm>
          <a:prstGeom prst="rect">
            <a:avLst/>
          </a:prstGeom>
          <a:noFill/>
          <a:ln>
            <a:noFill/>
          </a:ln>
        </p:spPr>
      </p:pic>
      <p:pic>
        <p:nvPicPr>
          <p:cNvPr id="276" name="Google Shape;276;p26"/>
          <p:cNvPicPr preferRelativeResize="0"/>
          <p:nvPr/>
        </p:nvPicPr>
        <p:blipFill>
          <a:blip r:embed="rId4">
            <a:alphaModFix/>
          </a:blip>
          <a:stretch>
            <a:fillRect/>
          </a:stretch>
        </p:blipFill>
        <p:spPr>
          <a:xfrm>
            <a:off x="3319840" y="2451720"/>
            <a:ext cx="1181201" cy="1181225"/>
          </a:xfrm>
          <a:prstGeom prst="rect">
            <a:avLst/>
          </a:prstGeom>
          <a:noFill/>
          <a:ln>
            <a:noFill/>
          </a:ln>
        </p:spPr>
      </p:pic>
      <p:pic>
        <p:nvPicPr>
          <p:cNvPr id="277" name="Google Shape;277;p26"/>
          <p:cNvPicPr preferRelativeResize="0"/>
          <p:nvPr/>
        </p:nvPicPr>
        <p:blipFill>
          <a:blip r:embed="rId3">
            <a:alphaModFix/>
          </a:blip>
          <a:stretch>
            <a:fillRect/>
          </a:stretch>
        </p:blipFill>
        <p:spPr>
          <a:xfrm>
            <a:off x="5950562" y="2438150"/>
            <a:ext cx="1208375" cy="12083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0"/>
                                        </p:tgtEl>
                                        <p:attrNameLst>
                                          <p:attrName>style.visibility</p:attrName>
                                        </p:attrNameLst>
                                      </p:cBhvr>
                                      <p:to>
                                        <p:strVal val="visible"/>
                                      </p:to>
                                    </p:set>
                                    <p:animEffect filter="fade" transition="in">
                                      <p:cBhvr>
                                        <p:cTn dur="500"/>
                                        <p:tgtEl>
                                          <p:spTgt spid="270"/>
                                        </p:tgtEl>
                                      </p:cBhvr>
                                    </p:animEffect>
                                  </p:childTnLst>
                                </p:cTn>
                              </p:par>
                              <p:par>
                                <p:cTn fill="hold" nodeType="withEffect" presetClass="entr" presetID="10" presetSubtype="0">
                                  <p:stCondLst>
                                    <p:cond delay="0"/>
                                  </p:stCondLst>
                                  <p:childTnLst>
                                    <p:set>
                                      <p:cBhvr>
                                        <p:cTn dur="1" fill="hold">
                                          <p:stCondLst>
                                            <p:cond delay="0"/>
                                          </p:stCondLst>
                                        </p:cTn>
                                        <p:tgtEl>
                                          <p:spTgt spid="275"/>
                                        </p:tgtEl>
                                        <p:attrNameLst>
                                          <p:attrName>style.visibility</p:attrName>
                                        </p:attrNameLst>
                                      </p:cBhvr>
                                      <p:to>
                                        <p:strVal val="visible"/>
                                      </p:to>
                                    </p:set>
                                    <p:animEffect filter="fade" transition="in">
                                      <p:cBhvr>
                                        <p:cTn dur="1000"/>
                                        <p:tgtEl>
                                          <p:spTgt spid="2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4"/>
                                        </p:tgtEl>
                                        <p:attrNameLst>
                                          <p:attrName>style.visibility</p:attrName>
                                        </p:attrNameLst>
                                      </p:cBhvr>
                                      <p:to>
                                        <p:strVal val="visible"/>
                                      </p:to>
                                    </p:set>
                                    <p:animEffect filter="fade" transition="in">
                                      <p:cBhvr>
                                        <p:cTn dur="500"/>
                                        <p:tgtEl>
                                          <p:spTgt spid="264"/>
                                        </p:tgtEl>
                                      </p:cBhvr>
                                    </p:animEffect>
                                  </p:childTnLst>
                                </p:cTn>
                              </p:par>
                              <p:par>
                                <p:cTn fill="hold" nodeType="withEffect" presetClass="entr" presetID="10" presetSubtype="0">
                                  <p:stCondLst>
                                    <p:cond delay="0"/>
                                  </p:stCondLst>
                                  <p:childTnLst>
                                    <p:set>
                                      <p:cBhvr>
                                        <p:cTn dur="1" fill="hold">
                                          <p:stCondLst>
                                            <p:cond delay="0"/>
                                          </p:stCondLst>
                                        </p:cTn>
                                        <p:tgtEl>
                                          <p:spTgt spid="269"/>
                                        </p:tgtEl>
                                        <p:attrNameLst>
                                          <p:attrName>style.visibility</p:attrName>
                                        </p:attrNameLst>
                                      </p:cBhvr>
                                      <p:to>
                                        <p:strVal val="visible"/>
                                      </p:to>
                                    </p:set>
                                    <p:animEffect filter="fade" transition="in">
                                      <p:cBhvr>
                                        <p:cTn dur="500"/>
                                        <p:tgtEl>
                                          <p:spTgt spid="2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6"/>
                                        </p:tgtEl>
                                        <p:attrNameLst>
                                          <p:attrName>style.visibility</p:attrName>
                                        </p:attrNameLst>
                                      </p:cBhvr>
                                      <p:to>
                                        <p:strVal val="visible"/>
                                      </p:to>
                                    </p:set>
                                    <p:animEffect filter="fade" transition="in">
                                      <p:cBhvr>
                                        <p:cTn dur="1000"/>
                                        <p:tgtEl>
                                          <p:spTgt spid="276"/>
                                        </p:tgtEl>
                                      </p:cBhvr>
                                    </p:animEffect>
                                  </p:childTnLst>
                                </p:cTn>
                              </p:par>
                              <p:par>
                                <p:cTn fill="hold" nodeType="withEffect" presetClass="entr" presetID="10" presetSubtype="0">
                                  <p:stCondLst>
                                    <p:cond delay="0"/>
                                  </p:stCondLst>
                                  <p:childTnLst>
                                    <p:set>
                                      <p:cBhvr>
                                        <p:cTn dur="1" fill="hold">
                                          <p:stCondLst>
                                            <p:cond delay="0"/>
                                          </p:stCondLst>
                                        </p:cTn>
                                        <p:tgtEl>
                                          <p:spTgt spid="268"/>
                                        </p:tgtEl>
                                        <p:attrNameLst>
                                          <p:attrName>style.visibility</p:attrName>
                                        </p:attrNameLst>
                                      </p:cBhvr>
                                      <p:to>
                                        <p:strVal val="visible"/>
                                      </p:to>
                                    </p:set>
                                    <p:animEffect filter="fade" transition="in">
                                      <p:cBhvr>
                                        <p:cTn dur="500"/>
                                        <p:tgtEl>
                                          <p:spTgt spid="2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5"/>
                                        </p:tgtEl>
                                        <p:attrNameLst>
                                          <p:attrName>style.visibility</p:attrName>
                                        </p:attrNameLst>
                                      </p:cBhvr>
                                      <p:to>
                                        <p:strVal val="visible"/>
                                      </p:to>
                                    </p:set>
                                    <p:animEffect filter="fade" transition="in">
                                      <p:cBhvr>
                                        <p:cTn dur="500"/>
                                        <p:tgtEl>
                                          <p:spTgt spid="265"/>
                                        </p:tgtEl>
                                      </p:cBhvr>
                                    </p:animEffect>
                                  </p:childTnLst>
                                </p:cTn>
                              </p:par>
                              <p:par>
                                <p:cTn fill="hold" nodeType="withEffect" presetClass="entr" presetID="10" presetSubtype="0">
                                  <p:stCondLst>
                                    <p:cond delay="0"/>
                                  </p:stCondLst>
                                  <p:childTnLst>
                                    <p:set>
                                      <p:cBhvr>
                                        <p:cTn dur="1" fill="hold">
                                          <p:stCondLst>
                                            <p:cond delay="0"/>
                                          </p:stCondLst>
                                        </p:cTn>
                                        <p:tgtEl>
                                          <p:spTgt spid="271"/>
                                        </p:tgtEl>
                                        <p:attrNameLst>
                                          <p:attrName>style.visibility</p:attrName>
                                        </p:attrNameLst>
                                      </p:cBhvr>
                                      <p:to>
                                        <p:strVal val="visible"/>
                                      </p:to>
                                    </p:set>
                                    <p:animEffect filter="fade" transition="in">
                                      <p:cBhvr>
                                        <p:cTn dur="500"/>
                                        <p:tgtEl>
                                          <p:spTgt spid="2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2"/>
                                        </p:tgtEl>
                                        <p:attrNameLst>
                                          <p:attrName>style.visibility</p:attrName>
                                        </p:attrNameLst>
                                      </p:cBhvr>
                                      <p:to>
                                        <p:strVal val="visible"/>
                                      </p:to>
                                    </p:set>
                                    <p:animEffect filter="fade" transition="in">
                                      <p:cBhvr>
                                        <p:cTn dur="500"/>
                                        <p:tgtEl>
                                          <p:spTgt spid="272"/>
                                        </p:tgtEl>
                                      </p:cBhvr>
                                    </p:animEffect>
                                  </p:childTnLst>
                                </p:cTn>
                              </p:par>
                              <p:par>
                                <p:cTn fill="hold" nodeType="withEffect" presetClass="entr" presetID="10" presetSubtype="0">
                                  <p:stCondLst>
                                    <p:cond delay="0"/>
                                  </p:stCondLst>
                                  <p:childTnLst>
                                    <p:set>
                                      <p:cBhvr>
                                        <p:cTn dur="1" fill="hold">
                                          <p:stCondLst>
                                            <p:cond delay="0"/>
                                          </p:stCondLst>
                                        </p:cTn>
                                        <p:tgtEl>
                                          <p:spTgt spid="277"/>
                                        </p:tgtEl>
                                        <p:attrNameLst>
                                          <p:attrName>style.visibility</p:attrName>
                                        </p:attrNameLst>
                                      </p:cBhvr>
                                      <p:to>
                                        <p:strVal val="visible"/>
                                      </p:to>
                                    </p:set>
                                    <p:animEffect filter="fade" transition="in">
                                      <p:cBhvr>
                                        <p:cTn dur="1000"/>
                                        <p:tgtEl>
                                          <p:spTgt spid="2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6"/>
                                        </p:tgtEl>
                                        <p:attrNameLst>
                                          <p:attrName>style.visibility</p:attrName>
                                        </p:attrNameLst>
                                      </p:cBhvr>
                                      <p:to>
                                        <p:strVal val="visible"/>
                                      </p:to>
                                    </p:set>
                                    <p:animEffect filter="fade" transition="in">
                                      <p:cBhvr>
                                        <p:cTn dur="500"/>
                                        <p:tgtEl>
                                          <p:spTgt spid="266"/>
                                        </p:tgtEl>
                                      </p:cBhvr>
                                    </p:animEffect>
                                  </p:childTnLst>
                                </p:cTn>
                              </p:par>
                              <p:par>
                                <p:cTn fill="hold" nodeType="withEffect" presetClass="entr" presetID="10" presetSubtype="0">
                                  <p:stCondLst>
                                    <p:cond delay="0"/>
                                  </p:stCondLst>
                                  <p:childTnLst>
                                    <p:set>
                                      <p:cBhvr>
                                        <p:cTn dur="1" fill="hold">
                                          <p:stCondLst>
                                            <p:cond delay="0"/>
                                          </p:stCondLst>
                                        </p:cTn>
                                        <p:tgtEl>
                                          <p:spTgt spid="273"/>
                                        </p:tgtEl>
                                        <p:attrNameLst>
                                          <p:attrName>style.visibility</p:attrName>
                                        </p:attrNameLst>
                                      </p:cBhvr>
                                      <p:to>
                                        <p:strVal val="visible"/>
                                      </p:to>
                                    </p:set>
                                    <p:animEffect filter="fade" transition="in">
                                      <p:cBhvr>
                                        <p:cTn dur="500"/>
                                        <p:tgtEl>
                                          <p:spTgt spid="2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7"/>
                                        </p:tgtEl>
                                        <p:attrNameLst>
                                          <p:attrName>style.visibility</p:attrName>
                                        </p:attrNameLst>
                                      </p:cBhvr>
                                      <p:to>
                                        <p:strVal val="visible"/>
                                      </p:to>
                                    </p:set>
                                    <p:animEffect filter="fade" transition="in">
                                      <p:cBhvr>
                                        <p:cTn dur="500"/>
                                        <p:tgtEl>
                                          <p:spTgt spid="2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27"/>
          <p:cNvSpPr txBox="1"/>
          <p:nvPr/>
        </p:nvSpPr>
        <p:spPr>
          <a:xfrm>
            <a:off x="1523602" y="557505"/>
            <a:ext cx="9144900" cy="646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rgbClr val="000000"/>
              </a:buClr>
              <a:buSzPts val="3600"/>
              <a:buFont typeface="Arial"/>
              <a:buNone/>
            </a:pPr>
            <a:r>
              <a:rPr b="1" lang="en-US" sz="3600">
                <a:solidFill>
                  <a:schemeClr val="lt1"/>
                </a:solidFill>
                <a:latin typeface="Poppins"/>
                <a:ea typeface="Poppins"/>
                <a:cs typeface="Poppins"/>
                <a:sym typeface="Poppins"/>
              </a:rPr>
              <a:t>Week 1 - Detail</a:t>
            </a:r>
            <a:endParaRPr b="1" i="0" sz="3600" u="none" cap="none" strike="noStrike">
              <a:solidFill>
                <a:schemeClr val="lt1"/>
              </a:solidFill>
              <a:latin typeface="Poppins"/>
              <a:ea typeface="Poppins"/>
              <a:cs typeface="Poppins"/>
              <a:sym typeface="Poppins"/>
            </a:endParaRPr>
          </a:p>
        </p:txBody>
      </p:sp>
      <p:sp>
        <p:nvSpPr>
          <p:cNvPr id="284" name="Google Shape;284;p27"/>
          <p:cNvSpPr/>
          <p:nvPr/>
        </p:nvSpPr>
        <p:spPr>
          <a:xfrm>
            <a:off x="0" y="5949238"/>
            <a:ext cx="12192000" cy="908700"/>
          </a:xfrm>
          <a:prstGeom prst="rect">
            <a:avLst/>
          </a:prstGeom>
          <a:solidFill>
            <a:srgbClr val="AC0E36"/>
          </a:solidFill>
          <a:ln>
            <a:noFill/>
          </a:ln>
          <a:effectLst>
            <a:outerShdw blurRad="190500" rotWithShape="0" algn="t" dir="5400000" dist="38100">
              <a:srgbClr val="D8D8D8">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85" name="Google Shape;285;p27"/>
          <p:cNvSpPr txBox="1"/>
          <p:nvPr/>
        </p:nvSpPr>
        <p:spPr>
          <a:xfrm>
            <a:off x="2120682" y="6234342"/>
            <a:ext cx="79506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lt1"/>
                </a:solidFill>
                <a:latin typeface="Roboto"/>
                <a:ea typeface="Roboto"/>
                <a:cs typeface="Roboto"/>
                <a:sym typeface="Roboto"/>
              </a:rPr>
              <a:t>WITH YOU ON YOUR JOURNEY TO PRODUCTION</a:t>
            </a:r>
            <a:endParaRPr b="1" i="0" sz="1600" u="none" cap="none" strike="noStrike">
              <a:solidFill>
                <a:schemeClr val="lt1"/>
              </a:solidFill>
              <a:latin typeface="Roboto"/>
              <a:ea typeface="Roboto"/>
              <a:cs typeface="Roboto"/>
              <a:sym typeface="Roboto"/>
            </a:endParaRPr>
          </a:p>
        </p:txBody>
      </p:sp>
      <p:sp>
        <p:nvSpPr>
          <p:cNvPr id="286" name="Google Shape;286;p27"/>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287" name="Google Shape;287;p27"/>
          <p:cNvSpPr txBox="1"/>
          <p:nvPr/>
        </p:nvSpPr>
        <p:spPr>
          <a:xfrm>
            <a:off x="1348025" y="1745725"/>
            <a:ext cx="9123000" cy="2016300"/>
          </a:xfrm>
          <a:prstGeom prst="rect">
            <a:avLst/>
          </a:prstGeom>
          <a:noFill/>
          <a:ln>
            <a:noFill/>
          </a:ln>
        </p:spPr>
        <p:txBody>
          <a:bodyPr anchorCtr="0" anchor="t" bIns="91425" lIns="91425" spcFirstLastPara="1" rIns="91425" wrap="square" tIns="91425">
            <a:spAutoFit/>
          </a:bodyPr>
          <a:lstStyle/>
          <a:p>
            <a:pPr indent="-336550" lvl="0" marL="457200" rtl="0" algn="l">
              <a:spcBef>
                <a:spcPts val="0"/>
              </a:spcBef>
              <a:spcAft>
                <a:spcPts val="0"/>
              </a:spcAft>
              <a:buClr>
                <a:schemeClr val="lt1"/>
              </a:buClr>
              <a:buSzPts val="1700"/>
              <a:buFont typeface="Calibri"/>
              <a:buChar char="●"/>
            </a:pPr>
            <a:r>
              <a:rPr lang="en-US" sz="1700">
                <a:solidFill>
                  <a:schemeClr val="lt1"/>
                </a:solidFill>
                <a:latin typeface="Calibri"/>
                <a:ea typeface="Calibri"/>
                <a:cs typeface="Calibri"/>
                <a:sym typeface="Calibri"/>
              </a:rPr>
              <a:t>Portal credentials and access</a:t>
            </a:r>
            <a:endParaRPr sz="1700">
              <a:solidFill>
                <a:schemeClr val="lt1"/>
              </a:solidFill>
              <a:latin typeface="Calibri"/>
              <a:ea typeface="Calibri"/>
              <a:cs typeface="Calibri"/>
              <a:sym typeface="Calibri"/>
            </a:endParaRPr>
          </a:p>
          <a:p>
            <a:pPr indent="-336550" lvl="0" marL="457200" rtl="0" algn="l">
              <a:spcBef>
                <a:spcPts val="0"/>
              </a:spcBef>
              <a:spcAft>
                <a:spcPts val="0"/>
              </a:spcAft>
              <a:buClr>
                <a:schemeClr val="lt1"/>
              </a:buClr>
              <a:buSzPts val="1700"/>
              <a:buFont typeface="Calibri"/>
              <a:buChar char="●"/>
            </a:pPr>
            <a:r>
              <a:rPr lang="en-US" sz="1700">
                <a:solidFill>
                  <a:schemeClr val="lt1"/>
                </a:solidFill>
                <a:latin typeface="Calibri"/>
                <a:ea typeface="Calibri"/>
                <a:cs typeface="Calibri"/>
                <a:sym typeface="Calibri"/>
              </a:rPr>
              <a:t>Online documentation access</a:t>
            </a:r>
            <a:endParaRPr sz="1700">
              <a:solidFill>
                <a:schemeClr val="lt1"/>
              </a:solidFill>
              <a:latin typeface="Calibri"/>
              <a:ea typeface="Calibri"/>
              <a:cs typeface="Calibri"/>
              <a:sym typeface="Calibri"/>
            </a:endParaRPr>
          </a:p>
          <a:p>
            <a:pPr indent="-336550" lvl="0" marL="457200" rtl="0" algn="l">
              <a:spcBef>
                <a:spcPts val="0"/>
              </a:spcBef>
              <a:spcAft>
                <a:spcPts val="0"/>
              </a:spcAft>
              <a:buClr>
                <a:schemeClr val="lt1"/>
              </a:buClr>
              <a:buSzPts val="1700"/>
              <a:buFont typeface="Calibri"/>
              <a:buChar char="●"/>
            </a:pPr>
            <a:r>
              <a:rPr lang="en-US" sz="1700">
                <a:solidFill>
                  <a:schemeClr val="lt1"/>
                </a:solidFill>
                <a:latin typeface="Calibri"/>
                <a:ea typeface="Calibri"/>
                <a:cs typeface="Calibri"/>
                <a:sym typeface="Calibri"/>
              </a:rPr>
              <a:t>Customer Service Portal access</a:t>
            </a:r>
            <a:endParaRPr sz="1700">
              <a:solidFill>
                <a:schemeClr val="lt1"/>
              </a:solidFill>
              <a:latin typeface="Calibri"/>
              <a:ea typeface="Calibri"/>
              <a:cs typeface="Calibri"/>
              <a:sym typeface="Calibri"/>
            </a:endParaRPr>
          </a:p>
          <a:p>
            <a:pPr indent="-336550" lvl="0" marL="457200" rtl="0" algn="l">
              <a:spcBef>
                <a:spcPts val="0"/>
              </a:spcBef>
              <a:spcAft>
                <a:spcPts val="0"/>
              </a:spcAft>
              <a:buClr>
                <a:schemeClr val="lt1"/>
              </a:buClr>
              <a:buSzPts val="1700"/>
              <a:buFont typeface="Calibri"/>
              <a:buChar char="●"/>
            </a:pPr>
            <a:r>
              <a:rPr lang="en-US" sz="1700">
                <a:solidFill>
                  <a:schemeClr val="lt1"/>
                </a:solidFill>
                <a:latin typeface="Calibri"/>
                <a:ea typeface="Calibri"/>
                <a:cs typeface="Calibri"/>
                <a:sym typeface="Calibri"/>
              </a:rPr>
              <a:t>Delivery of Agent</a:t>
            </a:r>
            <a:endParaRPr sz="1700">
              <a:solidFill>
                <a:schemeClr val="lt1"/>
              </a:solidFill>
              <a:latin typeface="Calibri"/>
              <a:ea typeface="Calibri"/>
              <a:cs typeface="Calibri"/>
              <a:sym typeface="Calibri"/>
            </a:endParaRPr>
          </a:p>
          <a:p>
            <a:pPr indent="-336550" lvl="0" marL="457200" rtl="0" algn="l">
              <a:spcBef>
                <a:spcPts val="0"/>
              </a:spcBef>
              <a:spcAft>
                <a:spcPts val="0"/>
              </a:spcAft>
              <a:buClr>
                <a:schemeClr val="lt1"/>
              </a:buClr>
              <a:buSzPts val="1700"/>
              <a:buFont typeface="Calibri"/>
              <a:buChar char="●"/>
            </a:pPr>
            <a:r>
              <a:rPr lang="en-US" sz="1700">
                <a:solidFill>
                  <a:schemeClr val="lt1"/>
                </a:solidFill>
                <a:latin typeface="Calibri"/>
                <a:ea typeface="Calibri"/>
                <a:cs typeface="Calibri"/>
                <a:sym typeface="Calibri"/>
              </a:rPr>
              <a:t>Installation, configuration and integration assistance</a:t>
            </a:r>
            <a:endParaRPr sz="1700">
              <a:solidFill>
                <a:schemeClr val="lt1"/>
              </a:solidFill>
              <a:latin typeface="Calibri"/>
              <a:ea typeface="Calibri"/>
              <a:cs typeface="Calibri"/>
              <a:sym typeface="Calibri"/>
            </a:endParaRPr>
          </a:p>
          <a:p>
            <a:pPr indent="-336550" lvl="0" marL="457200" rtl="0" algn="l">
              <a:spcBef>
                <a:spcPts val="0"/>
              </a:spcBef>
              <a:spcAft>
                <a:spcPts val="0"/>
              </a:spcAft>
              <a:buClr>
                <a:schemeClr val="lt1"/>
              </a:buClr>
              <a:buSzPts val="1700"/>
              <a:buFont typeface="Calibri"/>
              <a:buChar char="●"/>
            </a:pPr>
            <a:r>
              <a:rPr lang="en-US" sz="1700">
                <a:solidFill>
                  <a:schemeClr val="lt1"/>
                </a:solidFill>
                <a:latin typeface="Calibri"/>
                <a:ea typeface="Calibri"/>
                <a:cs typeface="Calibri"/>
                <a:sym typeface="Calibri"/>
              </a:rPr>
              <a:t>Best Practice Ruleset creation and assistance</a:t>
            </a:r>
            <a:endParaRPr sz="1700">
              <a:solidFill>
                <a:schemeClr val="lt1"/>
              </a:solidFill>
              <a:latin typeface="Calibri"/>
              <a:ea typeface="Calibri"/>
              <a:cs typeface="Calibri"/>
              <a:sym typeface="Calibri"/>
            </a:endParaRPr>
          </a:p>
          <a:p>
            <a:pPr indent="-336550" lvl="0" marL="457200" rtl="0" algn="l">
              <a:spcBef>
                <a:spcPts val="0"/>
              </a:spcBef>
              <a:spcAft>
                <a:spcPts val="0"/>
              </a:spcAft>
              <a:buClr>
                <a:schemeClr val="lt1"/>
              </a:buClr>
              <a:buSzPts val="1700"/>
              <a:buFont typeface="Calibri"/>
              <a:buChar char="●"/>
            </a:pPr>
            <a:r>
              <a:rPr lang="en-US" sz="1700">
                <a:solidFill>
                  <a:schemeClr val="lt1"/>
                </a:solidFill>
                <a:latin typeface="Calibri"/>
                <a:ea typeface="Calibri"/>
                <a:cs typeface="Calibri"/>
                <a:sym typeface="Calibri"/>
              </a:rPr>
              <a:t>Integration of the Agent with your chosen application</a:t>
            </a:r>
            <a:endParaRPr sz="1700">
              <a:solidFill>
                <a:schemeClr val="lt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28"/>
          <p:cNvSpPr txBox="1"/>
          <p:nvPr/>
        </p:nvSpPr>
        <p:spPr>
          <a:xfrm>
            <a:off x="1523602" y="557505"/>
            <a:ext cx="9144900" cy="646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rgbClr val="000000"/>
              </a:buClr>
              <a:buSzPts val="3600"/>
              <a:buFont typeface="Arial"/>
              <a:buNone/>
            </a:pPr>
            <a:r>
              <a:rPr b="1" lang="en-US" sz="3600">
                <a:solidFill>
                  <a:schemeClr val="lt1"/>
                </a:solidFill>
                <a:latin typeface="Poppins"/>
                <a:ea typeface="Poppins"/>
                <a:cs typeface="Poppins"/>
                <a:sym typeface="Poppins"/>
              </a:rPr>
              <a:t>Week 2 - Detail</a:t>
            </a:r>
            <a:endParaRPr b="1" i="0" sz="3600" u="none" cap="none" strike="noStrike">
              <a:solidFill>
                <a:schemeClr val="lt1"/>
              </a:solidFill>
              <a:latin typeface="Poppins"/>
              <a:ea typeface="Poppins"/>
              <a:cs typeface="Poppins"/>
              <a:sym typeface="Poppins"/>
            </a:endParaRPr>
          </a:p>
        </p:txBody>
      </p:sp>
      <p:sp>
        <p:nvSpPr>
          <p:cNvPr id="294" name="Google Shape;294;p28"/>
          <p:cNvSpPr/>
          <p:nvPr/>
        </p:nvSpPr>
        <p:spPr>
          <a:xfrm>
            <a:off x="0" y="5949238"/>
            <a:ext cx="12192000" cy="908700"/>
          </a:xfrm>
          <a:prstGeom prst="rect">
            <a:avLst/>
          </a:prstGeom>
          <a:solidFill>
            <a:srgbClr val="AC0E36"/>
          </a:solidFill>
          <a:ln>
            <a:noFill/>
          </a:ln>
          <a:effectLst>
            <a:outerShdw blurRad="190500" rotWithShape="0" algn="t" dir="5400000" dist="38100">
              <a:srgbClr val="D8D8D8">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95" name="Google Shape;295;p28"/>
          <p:cNvSpPr txBox="1"/>
          <p:nvPr/>
        </p:nvSpPr>
        <p:spPr>
          <a:xfrm>
            <a:off x="2120682" y="6234342"/>
            <a:ext cx="79506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lt1"/>
                </a:solidFill>
                <a:latin typeface="Roboto"/>
                <a:ea typeface="Roboto"/>
                <a:cs typeface="Roboto"/>
                <a:sym typeface="Roboto"/>
              </a:rPr>
              <a:t>WITH YOU ON YOUR JOURNEY TO PRODUCTION</a:t>
            </a:r>
            <a:endParaRPr b="1" i="0" sz="1600" u="none" cap="none" strike="noStrike">
              <a:solidFill>
                <a:schemeClr val="lt1"/>
              </a:solidFill>
              <a:latin typeface="Roboto"/>
              <a:ea typeface="Roboto"/>
              <a:cs typeface="Roboto"/>
              <a:sym typeface="Roboto"/>
            </a:endParaRPr>
          </a:p>
        </p:txBody>
      </p:sp>
      <p:sp>
        <p:nvSpPr>
          <p:cNvPr id="296" name="Google Shape;296;p28"/>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297" name="Google Shape;297;p28"/>
          <p:cNvSpPr txBox="1"/>
          <p:nvPr/>
        </p:nvSpPr>
        <p:spPr>
          <a:xfrm>
            <a:off x="1348025" y="1745725"/>
            <a:ext cx="9123000" cy="1231500"/>
          </a:xfrm>
          <a:prstGeom prst="rect">
            <a:avLst/>
          </a:prstGeom>
          <a:noFill/>
          <a:ln>
            <a:noFill/>
          </a:ln>
        </p:spPr>
        <p:txBody>
          <a:bodyPr anchorCtr="0" anchor="t" bIns="91425" lIns="91425" spcFirstLastPara="1" rIns="91425" wrap="square" tIns="91425">
            <a:spAutoFit/>
          </a:bodyPr>
          <a:lstStyle/>
          <a:p>
            <a:pPr indent="-336550" lvl="0" marL="457200" rtl="0" algn="l">
              <a:spcBef>
                <a:spcPts val="0"/>
              </a:spcBef>
              <a:spcAft>
                <a:spcPts val="0"/>
              </a:spcAft>
              <a:buClr>
                <a:schemeClr val="lt1"/>
              </a:buClr>
              <a:buSzPts val="1700"/>
              <a:buFont typeface="Calibri"/>
              <a:buChar char="●"/>
            </a:pPr>
            <a:r>
              <a:rPr lang="en-US" sz="1700">
                <a:solidFill>
                  <a:schemeClr val="lt1"/>
                </a:solidFill>
                <a:latin typeface="Calibri"/>
                <a:ea typeface="Calibri"/>
                <a:cs typeface="Calibri"/>
                <a:sym typeface="Calibri"/>
              </a:rPr>
              <a:t>Baseline testing of your protected application</a:t>
            </a:r>
            <a:endParaRPr sz="1700">
              <a:solidFill>
                <a:schemeClr val="lt1"/>
              </a:solidFill>
              <a:latin typeface="Calibri"/>
              <a:ea typeface="Calibri"/>
              <a:cs typeface="Calibri"/>
              <a:sym typeface="Calibri"/>
            </a:endParaRPr>
          </a:p>
          <a:p>
            <a:pPr indent="-336550" lvl="0" marL="457200" rtl="0" algn="l">
              <a:spcBef>
                <a:spcPts val="0"/>
              </a:spcBef>
              <a:spcAft>
                <a:spcPts val="0"/>
              </a:spcAft>
              <a:buClr>
                <a:schemeClr val="lt1"/>
              </a:buClr>
              <a:buSzPts val="1700"/>
              <a:buFont typeface="Calibri"/>
              <a:buChar char="●"/>
            </a:pPr>
            <a:r>
              <a:rPr lang="en-US" sz="1700">
                <a:solidFill>
                  <a:schemeClr val="lt1"/>
                </a:solidFill>
                <a:latin typeface="Calibri"/>
                <a:ea typeface="Calibri"/>
                <a:cs typeface="Calibri"/>
                <a:sym typeface="Calibri"/>
              </a:rPr>
              <a:t>Assisted </a:t>
            </a:r>
            <a:r>
              <a:rPr lang="en-US" sz="1700">
                <a:solidFill>
                  <a:schemeClr val="lt1"/>
                </a:solidFill>
                <a:latin typeface="Calibri"/>
                <a:ea typeface="Calibri"/>
                <a:cs typeface="Calibri"/>
                <a:sym typeface="Calibri"/>
              </a:rPr>
              <a:t>analysis</a:t>
            </a:r>
            <a:r>
              <a:rPr lang="en-US" sz="1700">
                <a:solidFill>
                  <a:schemeClr val="lt1"/>
                </a:solidFill>
                <a:latin typeface="Calibri"/>
                <a:ea typeface="Calibri"/>
                <a:cs typeface="Calibri"/>
                <a:sym typeface="Calibri"/>
              </a:rPr>
              <a:t> of any events on the Portal</a:t>
            </a:r>
            <a:endParaRPr sz="1700">
              <a:solidFill>
                <a:schemeClr val="lt1"/>
              </a:solidFill>
              <a:latin typeface="Calibri"/>
              <a:ea typeface="Calibri"/>
              <a:cs typeface="Calibri"/>
              <a:sym typeface="Calibri"/>
            </a:endParaRPr>
          </a:p>
          <a:p>
            <a:pPr indent="-336550" lvl="0" marL="457200" rtl="0" algn="l">
              <a:spcBef>
                <a:spcPts val="0"/>
              </a:spcBef>
              <a:spcAft>
                <a:spcPts val="0"/>
              </a:spcAft>
              <a:buClr>
                <a:schemeClr val="lt1"/>
              </a:buClr>
              <a:buSzPts val="1700"/>
              <a:buFont typeface="Calibri"/>
              <a:buChar char="●"/>
            </a:pPr>
            <a:r>
              <a:rPr lang="en-US" sz="1700">
                <a:solidFill>
                  <a:schemeClr val="lt1"/>
                </a:solidFill>
                <a:latin typeface="Calibri"/>
                <a:ea typeface="Calibri"/>
                <a:cs typeface="Calibri"/>
                <a:sym typeface="Calibri"/>
              </a:rPr>
              <a:t>Revision of current security </a:t>
            </a:r>
            <a:r>
              <a:rPr lang="en-US" sz="1700">
                <a:solidFill>
                  <a:schemeClr val="lt1"/>
                </a:solidFill>
                <a:latin typeface="Calibri"/>
                <a:ea typeface="Calibri"/>
                <a:cs typeface="Calibri"/>
                <a:sym typeface="Calibri"/>
              </a:rPr>
              <a:t>policy</a:t>
            </a:r>
            <a:r>
              <a:rPr lang="en-US" sz="1700">
                <a:solidFill>
                  <a:schemeClr val="lt1"/>
                </a:solidFill>
                <a:latin typeface="Calibri"/>
                <a:ea typeface="Calibri"/>
                <a:cs typeface="Calibri"/>
                <a:sym typeface="Calibri"/>
              </a:rPr>
              <a:t> to </a:t>
            </a:r>
            <a:r>
              <a:rPr lang="en-US" sz="1700">
                <a:solidFill>
                  <a:schemeClr val="lt1"/>
                </a:solidFill>
                <a:latin typeface="Calibri"/>
                <a:ea typeface="Calibri"/>
                <a:cs typeface="Calibri"/>
                <a:sym typeface="Calibri"/>
              </a:rPr>
              <a:t>whitelist</a:t>
            </a:r>
            <a:r>
              <a:rPr lang="en-US" sz="1700">
                <a:solidFill>
                  <a:schemeClr val="lt1"/>
                </a:solidFill>
                <a:latin typeface="Calibri"/>
                <a:ea typeface="Calibri"/>
                <a:cs typeface="Calibri"/>
                <a:sym typeface="Calibri"/>
              </a:rPr>
              <a:t> (exclude) normal events from the Portal</a:t>
            </a:r>
            <a:endParaRPr sz="1700">
              <a:solidFill>
                <a:schemeClr val="lt1"/>
              </a:solidFill>
              <a:latin typeface="Calibri"/>
              <a:ea typeface="Calibri"/>
              <a:cs typeface="Calibri"/>
              <a:sym typeface="Calibri"/>
            </a:endParaRPr>
          </a:p>
          <a:p>
            <a:pPr indent="-336550" lvl="0" marL="457200" rtl="0" algn="l">
              <a:spcBef>
                <a:spcPts val="0"/>
              </a:spcBef>
              <a:spcAft>
                <a:spcPts val="0"/>
              </a:spcAft>
              <a:buClr>
                <a:schemeClr val="lt1"/>
              </a:buClr>
              <a:buSzPts val="1700"/>
              <a:buFont typeface="Calibri"/>
              <a:buChar char="●"/>
            </a:pPr>
            <a:r>
              <a:rPr lang="en-US" sz="1700">
                <a:solidFill>
                  <a:schemeClr val="lt1"/>
                </a:solidFill>
                <a:latin typeface="Calibri"/>
                <a:ea typeface="Calibri"/>
                <a:cs typeface="Calibri"/>
                <a:sym typeface="Calibri"/>
              </a:rPr>
              <a:t>Revised Best Practice Ruleset/security policy</a:t>
            </a:r>
            <a:endParaRPr sz="1700">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Waratek">
  <a:themeElements>
    <a:clrScheme name="Waratek">
      <a:dk1>
        <a:srgbClr val="171D24"/>
      </a:dk1>
      <a:lt1>
        <a:srgbClr val="FFFFFF"/>
      </a:lt1>
      <a:dk2>
        <a:srgbClr val="CBCBCA"/>
      </a:dk2>
      <a:lt2>
        <a:srgbClr val="F2F2F2"/>
      </a:lt2>
      <a:accent1>
        <a:srgbClr val="B6325F"/>
      </a:accent1>
      <a:accent2>
        <a:srgbClr val="FF887C"/>
      </a:accent2>
      <a:accent3>
        <a:srgbClr val="171430"/>
      </a:accent3>
      <a:accent4>
        <a:srgbClr val="CBCBCA"/>
      </a:accent4>
      <a:accent5>
        <a:srgbClr val="B6325F"/>
      </a:accent5>
      <a:accent6>
        <a:srgbClr val="FF887C"/>
      </a:accent6>
      <a:hlink>
        <a:srgbClr val="B6325F"/>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