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6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embeddedFontLst>
    <p:embeddedFont>
      <p:font typeface="Roboto"/>
      <p:regular r:id="rId14"/>
      <p:bold r:id="rId15"/>
      <p:italic r:id="rId16"/>
      <p:boldItalic r:id="rId17"/>
    </p:embeddedFont>
    <p:embeddedFont>
      <p:font typeface="Poppins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schemas.openxmlformats.org/officeDocument/2006/relationships/font" Target="fonts/Poppins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5" Type="http://schemas.openxmlformats.org/officeDocument/2006/relationships/slide" Target="slides/slide1.xml"/><Relationship Id="rId19" Type="http://schemas.openxmlformats.org/officeDocument/2006/relationships/font" Target="fonts/Poppins-bold.fntdata"/><Relationship Id="rId6" Type="http://schemas.openxmlformats.org/officeDocument/2006/relationships/slide" Target="slides/slide2.xml"/><Relationship Id="rId18" Type="http://schemas.openxmlformats.org/officeDocument/2006/relationships/font" Target="fonts/Poppins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23c3ed1e65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23c3ed1e65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g123c3ed1e65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2d27aa4b4e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g32d27aa4b4e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"/>
          </a:p>
        </p:txBody>
      </p:sp>
      <p:sp>
        <p:nvSpPr>
          <p:cNvPr id="157" name="Google Shape;157;g32d27aa4b4e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2d27aa4b4e_0_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g32d27aa4b4e_0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"/>
          </a:p>
        </p:txBody>
      </p:sp>
      <p:sp>
        <p:nvSpPr>
          <p:cNvPr id="180" name="Google Shape;180;g32d27aa4b4e_0_3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2d27aa4b4e_0_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g32d27aa4b4e_0_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"/>
          </a:p>
        </p:txBody>
      </p:sp>
      <p:sp>
        <p:nvSpPr>
          <p:cNvPr id="196" name="Google Shape;196;g32d27aa4b4e_0_6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2d27aa4b4e_0_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g32d27aa4b4e_0_8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"/>
          </a:p>
        </p:txBody>
      </p:sp>
      <p:sp>
        <p:nvSpPr>
          <p:cNvPr id="207" name="Google Shape;207;g32d27aa4b4e_0_8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2d27aa4b4e_0_9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g32d27aa4b4e_0_9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"/>
          </a:p>
        </p:txBody>
      </p:sp>
      <p:sp>
        <p:nvSpPr>
          <p:cNvPr id="219" name="Google Shape;219;g32d27aa4b4e_0_9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2d27aa4b4e_0_10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g32d27aa4b4e_0_10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"/>
          </a:p>
        </p:txBody>
      </p:sp>
      <p:sp>
        <p:nvSpPr>
          <p:cNvPr id="230" name="Google Shape;230;g32d27aa4b4e_0_10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2d27aa4b4e_0_1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g32d27aa4b4e_0_1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"/>
          </a:p>
        </p:txBody>
      </p:sp>
      <p:sp>
        <p:nvSpPr>
          <p:cNvPr id="241" name="Google Shape;241;g32d27aa4b4e_0_12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2d27aa4b4e_0_1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g32d27aa4b4e_0_1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"/>
          </a:p>
        </p:txBody>
      </p:sp>
      <p:sp>
        <p:nvSpPr>
          <p:cNvPr id="252" name="Google Shape;252;g32d27aa4b4e_0_13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itle" showMasterSp="0">
  <p:cSld name="Main 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793417" y="2123200"/>
            <a:ext cx="44922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b="0" i="0"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9pPr>
          </a:lstStyle>
          <a:p/>
        </p:txBody>
      </p:sp>
      <p:sp>
        <p:nvSpPr>
          <p:cNvPr id="17" name="Google Shape;17;p2"/>
          <p:cNvSpPr txBox="1"/>
          <p:nvPr>
            <p:ph idx="1" type="body"/>
          </p:nvPr>
        </p:nvSpPr>
        <p:spPr>
          <a:xfrm>
            <a:off x="793417" y="4802983"/>
            <a:ext cx="4492200" cy="7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indent="-314325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350"/>
              <a:buChar char="•"/>
              <a:defRPr b="1">
                <a:solidFill>
                  <a:schemeClr val="accent2"/>
                </a:solidFill>
              </a:defRPr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 b="1">
                <a:solidFill>
                  <a:schemeClr val="accent2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▪"/>
              <a:defRPr b="1">
                <a:solidFill>
                  <a:schemeClr val="accent2"/>
                </a:solidFill>
              </a:defRPr>
            </a:lvl4pPr>
            <a:lvl5pPr indent="-2857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00"/>
              <a:buChar char="□"/>
              <a:defRPr b="1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 b="1">
                <a:solidFill>
                  <a:schemeClr val="accent2"/>
                </a:solidFill>
              </a:defRPr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 b="1">
                <a:solidFill>
                  <a:schemeClr val="accent2"/>
                </a:solidFill>
              </a:defRPr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 b="1">
                <a:solidFill>
                  <a:schemeClr val="accent2"/>
                </a:solidFill>
              </a:defRPr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 b="1">
                <a:solidFill>
                  <a:schemeClr val="accent2"/>
                </a:solidFill>
              </a:defRPr>
            </a:lvl9pPr>
          </a:lstStyle>
          <a:p/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3838" y="6385512"/>
            <a:ext cx="1289702" cy="26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Content Slide">
  <p:cSld name="Main Content Slide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610600" y="634263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" name="Google Shape;61;p1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1"/>
          <p:cNvSpPr txBox="1"/>
          <p:nvPr>
            <p:ph idx="11" type="ftr"/>
          </p:nvPr>
        </p:nvSpPr>
        <p:spPr>
          <a:xfrm>
            <a:off x="3518910" y="632721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1" type="body"/>
          </p:nvPr>
        </p:nvSpPr>
        <p:spPr>
          <a:xfrm>
            <a:off x="838200" y="1862138"/>
            <a:ext cx="10515600" cy="41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14325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2857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00"/>
              <a:buChar char="□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 Content Slide" showMasterSp="0">
  <p:cSld name="Dark Content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/>
          <p:nvPr>
            <p:ph idx="12" type="sldNum"/>
          </p:nvPr>
        </p:nvSpPr>
        <p:spPr>
          <a:xfrm>
            <a:off x="8610600" y="634263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" name="Google Shape;66;p1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11" type="ftr"/>
          </p:nvPr>
        </p:nvSpPr>
        <p:spPr>
          <a:xfrm>
            <a:off x="3518910" y="632721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1" type="body"/>
          </p:nvPr>
        </p:nvSpPr>
        <p:spPr>
          <a:xfrm>
            <a:off x="838200" y="1862138"/>
            <a:ext cx="10515600" cy="41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◦"/>
              <a:defRPr>
                <a:solidFill>
                  <a:schemeClr val="lt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>
                <a:solidFill>
                  <a:schemeClr val="lt1"/>
                </a:solidFill>
              </a:defRPr>
            </a:lvl4pPr>
            <a:lvl5pPr indent="-2857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00"/>
              <a:buChar char="□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69" name="Google Shape;6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3838" y="6385512"/>
            <a:ext cx="1289702" cy="26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randed Content &amp; Picture">
  <p:cSld name="Branded Content &amp; Picture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/>
          <p:nvPr/>
        </p:nvSpPr>
        <p:spPr>
          <a:xfrm>
            <a:off x="11472536" y="1"/>
            <a:ext cx="726000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3" name="Google Shape;73;p13"/>
          <p:cNvSpPr/>
          <p:nvPr>
            <p:ph idx="2" type="pic"/>
          </p:nvPr>
        </p:nvSpPr>
        <p:spPr>
          <a:xfrm>
            <a:off x="7135813" y="1538846"/>
            <a:ext cx="5062800" cy="4342200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13"/>
          <p:cNvSpPr txBox="1"/>
          <p:nvPr>
            <p:ph type="title"/>
          </p:nvPr>
        </p:nvSpPr>
        <p:spPr>
          <a:xfrm>
            <a:off x="838200" y="365125"/>
            <a:ext cx="10634400" cy="11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1" type="body"/>
          </p:nvPr>
        </p:nvSpPr>
        <p:spPr>
          <a:xfrm>
            <a:off x="838199" y="1538847"/>
            <a:ext cx="6297600" cy="43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14325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2857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00"/>
              <a:buChar char="□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1" type="ftr"/>
          </p:nvPr>
        </p:nvSpPr>
        <p:spPr>
          <a:xfrm>
            <a:off x="3518910" y="632721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&amp; Picture">
  <p:cSld name="Content &amp; Picture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" name="Google Shape;79;p14"/>
          <p:cNvSpPr/>
          <p:nvPr>
            <p:ph idx="2" type="pic"/>
          </p:nvPr>
        </p:nvSpPr>
        <p:spPr>
          <a:xfrm>
            <a:off x="7135813" y="1538846"/>
            <a:ext cx="4336800" cy="4342200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14"/>
          <p:cNvSpPr txBox="1"/>
          <p:nvPr>
            <p:ph type="title"/>
          </p:nvPr>
        </p:nvSpPr>
        <p:spPr>
          <a:xfrm>
            <a:off x="838200" y="365125"/>
            <a:ext cx="10634400" cy="11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4"/>
          <p:cNvSpPr txBox="1"/>
          <p:nvPr>
            <p:ph idx="1" type="body"/>
          </p:nvPr>
        </p:nvSpPr>
        <p:spPr>
          <a:xfrm>
            <a:off x="838199" y="1538847"/>
            <a:ext cx="6297600" cy="43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14325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2857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00"/>
              <a:buChar char="□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4"/>
          <p:cNvSpPr txBox="1"/>
          <p:nvPr>
            <p:ph idx="11" type="ftr"/>
          </p:nvPr>
        </p:nvSpPr>
        <p:spPr>
          <a:xfrm>
            <a:off x="3518910" y="632721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s">
  <p:cSld name="Logos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/>
          <p:nvPr/>
        </p:nvSpPr>
        <p:spPr>
          <a:xfrm>
            <a:off x="0" y="0"/>
            <a:ext cx="578400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6" name="Google Shape;86;p15"/>
          <p:cNvSpPr/>
          <p:nvPr>
            <p:ph idx="2" type="pic"/>
          </p:nvPr>
        </p:nvSpPr>
        <p:spPr>
          <a:xfrm>
            <a:off x="838200" y="2124518"/>
            <a:ext cx="1578600" cy="1325700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15"/>
          <p:cNvSpPr/>
          <p:nvPr>
            <p:ph idx="3" type="pic"/>
          </p:nvPr>
        </p:nvSpPr>
        <p:spPr>
          <a:xfrm>
            <a:off x="889060" y="3833017"/>
            <a:ext cx="1578600" cy="1325700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15"/>
          <p:cNvSpPr/>
          <p:nvPr>
            <p:ph idx="4" type="pic"/>
          </p:nvPr>
        </p:nvSpPr>
        <p:spPr>
          <a:xfrm>
            <a:off x="2850977" y="3833017"/>
            <a:ext cx="1578600" cy="1325700"/>
          </a:xfrm>
          <a:prstGeom prst="rect">
            <a:avLst/>
          </a:prstGeom>
          <a:noFill/>
          <a:ln>
            <a:noFill/>
          </a:ln>
        </p:spPr>
      </p:sp>
      <p:sp>
        <p:nvSpPr>
          <p:cNvPr id="89" name="Google Shape;89;p15"/>
          <p:cNvSpPr/>
          <p:nvPr>
            <p:ph idx="5" type="pic"/>
          </p:nvPr>
        </p:nvSpPr>
        <p:spPr>
          <a:xfrm>
            <a:off x="4871056" y="3833017"/>
            <a:ext cx="1578600" cy="1325700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15"/>
          <p:cNvSpPr/>
          <p:nvPr>
            <p:ph idx="6" type="pic"/>
          </p:nvPr>
        </p:nvSpPr>
        <p:spPr>
          <a:xfrm>
            <a:off x="6895560" y="3833017"/>
            <a:ext cx="1578600" cy="1325700"/>
          </a:xfrm>
          <a:prstGeom prst="rect">
            <a:avLst/>
          </a:prstGeom>
          <a:noFill/>
          <a:ln>
            <a:noFill/>
          </a:ln>
        </p:spPr>
      </p:sp>
      <p:sp>
        <p:nvSpPr>
          <p:cNvPr id="91" name="Google Shape;91;p15"/>
          <p:cNvSpPr/>
          <p:nvPr>
            <p:ph idx="7" type="pic"/>
          </p:nvPr>
        </p:nvSpPr>
        <p:spPr>
          <a:xfrm>
            <a:off x="8853051" y="3833017"/>
            <a:ext cx="1578600" cy="1325700"/>
          </a:xfrm>
          <a:prstGeom prst="rect">
            <a:avLst/>
          </a:prstGeom>
          <a:noFill/>
          <a:ln>
            <a:noFill/>
          </a:ln>
        </p:spPr>
      </p:sp>
      <p:sp>
        <p:nvSpPr>
          <p:cNvPr id="92" name="Google Shape;92;p15"/>
          <p:cNvSpPr/>
          <p:nvPr>
            <p:ph idx="8" type="pic"/>
          </p:nvPr>
        </p:nvSpPr>
        <p:spPr>
          <a:xfrm>
            <a:off x="8856977" y="2124518"/>
            <a:ext cx="1578600" cy="1325700"/>
          </a:xfrm>
          <a:prstGeom prst="rect">
            <a:avLst/>
          </a:prstGeom>
          <a:noFill/>
          <a:ln>
            <a:noFill/>
          </a:ln>
        </p:spPr>
      </p:sp>
      <p:sp>
        <p:nvSpPr>
          <p:cNvPr id="93" name="Google Shape;93;p15"/>
          <p:cNvSpPr/>
          <p:nvPr>
            <p:ph idx="9" type="pic"/>
          </p:nvPr>
        </p:nvSpPr>
        <p:spPr>
          <a:xfrm>
            <a:off x="6840445" y="2124518"/>
            <a:ext cx="1578600" cy="1325700"/>
          </a:xfrm>
          <a:prstGeom prst="rect">
            <a:avLst/>
          </a:prstGeom>
          <a:noFill/>
          <a:ln>
            <a:noFill/>
          </a:ln>
        </p:spPr>
      </p:sp>
      <p:sp>
        <p:nvSpPr>
          <p:cNvPr id="94" name="Google Shape;94;p15"/>
          <p:cNvSpPr/>
          <p:nvPr>
            <p:ph idx="13" type="pic"/>
          </p:nvPr>
        </p:nvSpPr>
        <p:spPr>
          <a:xfrm>
            <a:off x="4871056" y="2124518"/>
            <a:ext cx="1578600" cy="1325700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15"/>
          <p:cNvSpPr/>
          <p:nvPr>
            <p:ph idx="14" type="pic"/>
          </p:nvPr>
        </p:nvSpPr>
        <p:spPr>
          <a:xfrm>
            <a:off x="2850977" y="2124518"/>
            <a:ext cx="1578600" cy="13257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1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5"/>
          <p:cNvSpPr txBox="1"/>
          <p:nvPr>
            <p:ph idx="11" type="ftr"/>
          </p:nvPr>
        </p:nvSpPr>
        <p:spPr>
          <a:xfrm>
            <a:off x="3518910" y="632721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s with Description">
  <p:cSld name="Logos with Description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/>
          <p:nvPr/>
        </p:nvSpPr>
        <p:spPr>
          <a:xfrm>
            <a:off x="0" y="0"/>
            <a:ext cx="578400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1" name="Google Shape;101;p16"/>
          <p:cNvSpPr/>
          <p:nvPr>
            <p:ph idx="2" type="pic"/>
          </p:nvPr>
        </p:nvSpPr>
        <p:spPr>
          <a:xfrm>
            <a:off x="838200" y="2124518"/>
            <a:ext cx="1578600" cy="1325700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p16"/>
          <p:cNvSpPr/>
          <p:nvPr>
            <p:ph idx="3" type="pic"/>
          </p:nvPr>
        </p:nvSpPr>
        <p:spPr>
          <a:xfrm>
            <a:off x="889060" y="4211294"/>
            <a:ext cx="1578600" cy="1325700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16"/>
          <p:cNvSpPr/>
          <p:nvPr>
            <p:ph idx="4" type="pic"/>
          </p:nvPr>
        </p:nvSpPr>
        <p:spPr>
          <a:xfrm>
            <a:off x="2850977" y="4211294"/>
            <a:ext cx="1578600" cy="1325700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16"/>
          <p:cNvSpPr/>
          <p:nvPr>
            <p:ph idx="5" type="pic"/>
          </p:nvPr>
        </p:nvSpPr>
        <p:spPr>
          <a:xfrm>
            <a:off x="4871056" y="4211294"/>
            <a:ext cx="1578600" cy="1325700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16"/>
          <p:cNvSpPr/>
          <p:nvPr>
            <p:ph idx="6" type="pic"/>
          </p:nvPr>
        </p:nvSpPr>
        <p:spPr>
          <a:xfrm>
            <a:off x="6895560" y="4211294"/>
            <a:ext cx="1578600" cy="1325700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16"/>
          <p:cNvSpPr/>
          <p:nvPr>
            <p:ph idx="7" type="pic"/>
          </p:nvPr>
        </p:nvSpPr>
        <p:spPr>
          <a:xfrm>
            <a:off x="8853051" y="4211294"/>
            <a:ext cx="1578600" cy="1325700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Google Shape;107;p16"/>
          <p:cNvSpPr/>
          <p:nvPr>
            <p:ph idx="8" type="pic"/>
          </p:nvPr>
        </p:nvSpPr>
        <p:spPr>
          <a:xfrm>
            <a:off x="8856977" y="2124518"/>
            <a:ext cx="1578600" cy="1325700"/>
          </a:xfrm>
          <a:prstGeom prst="rect">
            <a:avLst/>
          </a:prstGeom>
          <a:noFill/>
          <a:ln>
            <a:noFill/>
          </a:ln>
        </p:spPr>
      </p:sp>
      <p:sp>
        <p:nvSpPr>
          <p:cNvPr id="108" name="Google Shape;108;p16"/>
          <p:cNvSpPr/>
          <p:nvPr>
            <p:ph idx="9" type="pic"/>
          </p:nvPr>
        </p:nvSpPr>
        <p:spPr>
          <a:xfrm>
            <a:off x="6840445" y="2124518"/>
            <a:ext cx="1578600" cy="13257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16"/>
          <p:cNvSpPr/>
          <p:nvPr>
            <p:ph idx="13" type="pic"/>
          </p:nvPr>
        </p:nvSpPr>
        <p:spPr>
          <a:xfrm>
            <a:off x="4871056" y="2124518"/>
            <a:ext cx="1578600" cy="1325700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16"/>
          <p:cNvSpPr/>
          <p:nvPr>
            <p:ph idx="14" type="pic"/>
          </p:nvPr>
        </p:nvSpPr>
        <p:spPr>
          <a:xfrm>
            <a:off x="2850977" y="2124518"/>
            <a:ext cx="1578600" cy="1325700"/>
          </a:xfrm>
          <a:prstGeom prst="rect">
            <a:avLst/>
          </a:prstGeom>
          <a:noFill/>
          <a:ln>
            <a:noFill/>
          </a:ln>
        </p:spPr>
      </p:sp>
      <p:sp>
        <p:nvSpPr>
          <p:cNvPr id="111" name="Google Shape;111;p1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6"/>
          <p:cNvSpPr txBox="1"/>
          <p:nvPr>
            <p:ph idx="11" type="ftr"/>
          </p:nvPr>
        </p:nvSpPr>
        <p:spPr>
          <a:xfrm>
            <a:off x="3518910" y="632721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6"/>
          <p:cNvSpPr txBox="1"/>
          <p:nvPr>
            <p:ph idx="1" type="body"/>
          </p:nvPr>
        </p:nvSpPr>
        <p:spPr>
          <a:xfrm>
            <a:off x="838200" y="3592513"/>
            <a:ext cx="1578000" cy="2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indent="-280987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825"/>
              <a:buChar char="•"/>
              <a:defRPr sz="1100"/>
            </a:lvl2pPr>
            <a:lvl3pPr indent="-295275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50"/>
              <a:buChar char="◦"/>
              <a:defRPr sz="1050"/>
            </a:lvl3pPr>
            <a:lvl4pPr indent="-2921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Char char="▪"/>
              <a:defRPr sz="1000"/>
            </a:lvl4pPr>
            <a:lvl5pPr indent="-2603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500"/>
              <a:buChar char="□"/>
              <a:defRPr sz="1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16"/>
          <p:cNvSpPr txBox="1"/>
          <p:nvPr>
            <p:ph idx="15" type="body"/>
          </p:nvPr>
        </p:nvSpPr>
        <p:spPr>
          <a:xfrm>
            <a:off x="2850978" y="3585369"/>
            <a:ext cx="1578600" cy="2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indent="-280987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825"/>
              <a:buChar char="•"/>
              <a:defRPr sz="1100"/>
            </a:lvl2pPr>
            <a:lvl3pPr indent="-295275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50"/>
              <a:buChar char="◦"/>
              <a:defRPr sz="1050"/>
            </a:lvl3pPr>
            <a:lvl4pPr indent="-2921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Char char="▪"/>
              <a:defRPr sz="1000"/>
            </a:lvl4pPr>
            <a:lvl5pPr indent="-2603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500"/>
              <a:buChar char="□"/>
              <a:defRPr sz="1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16"/>
          <p:cNvSpPr txBox="1"/>
          <p:nvPr>
            <p:ph idx="16" type="body"/>
          </p:nvPr>
        </p:nvSpPr>
        <p:spPr>
          <a:xfrm>
            <a:off x="4827667" y="3592513"/>
            <a:ext cx="1578000" cy="2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indent="-280987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825"/>
              <a:buChar char="•"/>
              <a:defRPr sz="1100"/>
            </a:lvl2pPr>
            <a:lvl3pPr indent="-295275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50"/>
              <a:buChar char="◦"/>
              <a:defRPr sz="1050"/>
            </a:lvl3pPr>
            <a:lvl4pPr indent="-2921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Char char="▪"/>
              <a:defRPr sz="1000"/>
            </a:lvl4pPr>
            <a:lvl5pPr indent="-2603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500"/>
              <a:buChar char="□"/>
              <a:defRPr sz="1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16"/>
          <p:cNvSpPr txBox="1"/>
          <p:nvPr>
            <p:ph idx="17" type="body"/>
          </p:nvPr>
        </p:nvSpPr>
        <p:spPr>
          <a:xfrm>
            <a:off x="6840445" y="3585369"/>
            <a:ext cx="1578600" cy="2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indent="-280987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825"/>
              <a:buChar char="•"/>
              <a:defRPr sz="1100"/>
            </a:lvl2pPr>
            <a:lvl3pPr indent="-295275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50"/>
              <a:buChar char="◦"/>
              <a:defRPr sz="1050"/>
            </a:lvl3pPr>
            <a:lvl4pPr indent="-2921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Char char="▪"/>
              <a:defRPr sz="1000"/>
            </a:lvl4pPr>
            <a:lvl5pPr indent="-2603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500"/>
              <a:buChar char="□"/>
              <a:defRPr sz="1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p16"/>
          <p:cNvSpPr txBox="1"/>
          <p:nvPr>
            <p:ph idx="18" type="body"/>
          </p:nvPr>
        </p:nvSpPr>
        <p:spPr>
          <a:xfrm>
            <a:off x="8853051" y="3585369"/>
            <a:ext cx="1578600" cy="2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indent="-280987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825"/>
              <a:buChar char="•"/>
              <a:defRPr sz="1100"/>
            </a:lvl2pPr>
            <a:lvl3pPr indent="-295275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50"/>
              <a:buChar char="◦"/>
              <a:defRPr sz="1050"/>
            </a:lvl3pPr>
            <a:lvl4pPr indent="-2921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Char char="▪"/>
              <a:defRPr sz="1000"/>
            </a:lvl4pPr>
            <a:lvl5pPr indent="-2603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500"/>
              <a:buChar char="□"/>
              <a:defRPr sz="1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16"/>
          <p:cNvSpPr txBox="1"/>
          <p:nvPr>
            <p:ph idx="19" type="body"/>
          </p:nvPr>
        </p:nvSpPr>
        <p:spPr>
          <a:xfrm>
            <a:off x="889060" y="5724632"/>
            <a:ext cx="1578000" cy="2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indent="-280987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825"/>
              <a:buChar char="•"/>
              <a:defRPr sz="1100"/>
            </a:lvl2pPr>
            <a:lvl3pPr indent="-295275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50"/>
              <a:buChar char="◦"/>
              <a:defRPr sz="1050"/>
            </a:lvl3pPr>
            <a:lvl4pPr indent="-2921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Char char="▪"/>
              <a:defRPr sz="1000"/>
            </a:lvl4pPr>
            <a:lvl5pPr indent="-2603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500"/>
              <a:buChar char="□"/>
              <a:defRPr sz="1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16"/>
          <p:cNvSpPr txBox="1"/>
          <p:nvPr>
            <p:ph idx="20" type="body"/>
          </p:nvPr>
        </p:nvSpPr>
        <p:spPr>
          <a:xfrm>
            <a:off x="2901838" y="5717488"/>
            <a:ext cx="1578600" cy="2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indent="-280987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825"/>
              <a:buChar char="•"/>
              <a:defRPr sz="1100"/>
            </a:lvl2pPr>
            <a:lvl3pPr indent="-295275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50"/>
              <a:buChar char="◦"/>
              <a:defRPr sz="1050"/>
            </a:lvl3pPr>
            <a:lvl4pPr indent="-2921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Char char="▪"/>
              <a:defRPr sz="1000"/>
            </a:lvl4pPr>
            <a:lvl5pPr indent="-2603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500"/>
              <a:buChar char="□"/>
              <a:defRPr sz="1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" name="Google Shape;120;p16"/>
          <p:cNvSpPr txBox="1"/>
          <p:nvPr>
            <p:ph idx="21" type="body"/>
          </p:nvPr>
        </p:nvSpPr>
        <p:spPr>
          <a:xfrm>
            <a:off x="4878527" y="5724632"/>
            <a:ext cx="1578000" cy="2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indent="-280987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825"/>
              <a:buChar char="•"/>
              <a:defRPr sz="1100"/>
            </a:lvl2pPr>
            <a:lvl3pPr indent="-295275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50"/>
              <a:buChar char="◦"/>
              <a:defRPr sz="1050"/>
            </a:lvl3pPr>
            <a:lvl4pPr indent="-2921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Char char="▪"/>
              <a:defRPr sz="1000"/>
            </a:lvl4pPr>
            <a:lvl5pPr indent="-2603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500"/>
              <a:buChar char="□"/>
              <a:defRPr sz="1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16"/>
          <p:cNvSpPr txBox="1"/>
          <p:nvPr>
            <p:ph idx="22" type="body"/>
          </p:nvPr>
        </p:nvSpPr>
        <p:spPr>
          <a:xfrm>
            <a:off x="6891305" y="5717488"/>
            <a:ext cx="1578600" cy="2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indent="-280987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825"/>
              <a:buChar char="•"/>
              <a:defRPr sz="1100"/>
            </a:lvl2pPr>
            <a:lvl3pPr indent="-295275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50"/>
              <a:buChar char="◦"/>
              <a:defRPr sz="1050"/>
            </a:lvl3pPr>
            <a:lvl4pPr indent="-2921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Char char="▪"/>
              <a:defRPr sz="1000"/>
            </a:lvl4pPr>
            <a:lvl5pPr indent="-2603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500"/>
              <a:buChar char="□"/>
              <a:defRPr sz="1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16"/>
          <p:cNvSpPr txBox="1"/>
          <p:nvPr>
            <p:ph idx="23" type="body"/>
          </p:nvPr>
        </p:nvSpPr>
        <p:spPr>
          <a:xfrm>
            <a:off x="8903911" y="5717488"/>
            <a:ext cx="1578600" cy="2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indent="-280987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825"/>
              <a:buChar char="•"/>
              <a:defRPr sz="1100"/>
            </a:lvl2pPr>
            <a:lvl3pPr indent="-295275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50"/>
              <a:buChar char="◦"/>
              <a:defRPr sz="1050"/>
            </a:lvl3pPr>
            <a:lvl4pPr indent="-2921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Char char="▪"/>
              <a:defRPr sz="1000"/>
            </a:lvl4pPr>
            <a:lvl5pPr indent="-2603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500"/>
              <a:buChar char="□"/>
              <a:defRPr sz="1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ta Slide">
  <p:cSld name="Data Slide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/>
          <p:nvPr/>
        </p:nvSpPr>
        <p:spPr>
          <a:xfrm>
            <a:off x="0" y="818924"/>
            <a:ext cx="4987800" cy="126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7"/>
          <p:cNvSpPr/>
          <p:nvPr/>
        </p:nvSpPr>
        <p:spPr>
          <a:xfrm>
            <a:off x="0" y="2571143"/>
            <a:ext cx="4987800" cy="1262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7"/>
          <p:cNvSpPr/>
          <p:nvPr/>
        </p:nvSpPr>
        <p:spPr>
          <a:xfrm>
            <a:off x="1" y="4230372"/>
            <a:ext cx="4987800" cy="1262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8" name="Google Shape;128;p17"/>
          <p:cNvSpPr txBox="1"/>
          <p:nvPr>
            <p:ph idx="1" type="body"/>
          </p:nvPr>
        </p:nvSpPr>
        <p:spPr>
          <a:xfrm>
            <a:off x="217487" y="818925"/>
            <a:ext cx="45396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indent="-314325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>
                <a:solidFill>
                  <a:schemeClr val="lt1"/>
                </a:solidFill>
              </a:defRPr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◦"/>
              <a:defRPr>
                <a:solidFill>
                  <a:schemeClr val="lt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>
                <a:solidFill>
                  <a:schemeClr val="lt1"/>
                </a:solidFill>
              </a:defRPr>
            </a:lvl4pPr>
            <a:lvl5pPr indent="-2857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□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9" name="Google Shape;129;p17"/>
          <p:cNvSpPr txBox="1"/>
          <p:nvPr>
            <p:ph idx="2" type="body"/>
          </p:nvPr>
        </p:nvSpPr>
        <p:spPr>
          <a:xfrm>
            <a:off x="129663" y="2602646"/>
            <a:ext cx="4627500" cy="12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indent="-314325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>
                <a:solidFill>
                  <a:schemeClr val="lt1"/>
                </a:solidFill>
              </a:defRPr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◦"/>
              <a:defRPr>
                <a:solidFill>
                  <a:schemeClr val="lt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>
                <a:solidFill>
                  <a:schemeClr val="lt1"/>
                </a:solidFill>
              </a:defRPr>
            </a:lvl4pPr>
            <a:lvl5pPr indent="-2857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□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0" name="Google Shape;130;p17"/>
          <p:cNvSpPr txBox="1"/>
          <p:nvPr>
            <p:ph idx="3" type="body"/>
          </p:nvPr>
        </p:nvSpPr>
        <p:spPr>
          <a:xfrm>
            <a:off x="129663" y="4261875"/>
            <a:ext cx="4627500" cy="12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indent="-314325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>
                <a:solidFill>
                  <a:schemeClr val="lt1"/>
                </a:solidFill>
              </a:defRPr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◦"/>
              <a:defRPr>
                <a:solidFill>
                  <a:schemeClr val="lt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>
                <a:solidFill>
                  <a:schemeClr val="lt1"/>
                </a:solidFill>
              </a:defRPr>
            </a:lvl4pPr>
            <a:lvl5pPr indent="-2857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□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1" name="Google Shape;131;p17"/>
          <p:cNvSpPr txBox="1"/>
          <p:nvPr>
            <p:ph idx="11" type="ftr"/>
          </p:nvPr>
        </p:nvSpPr>
        <p:spPr>
          <a:xfrm>
            <a:off x="3518910" y="632721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17"/>
          <p:cNvSpPr txBox="1"/>
          <p:nvPr>
            <p:ph type="title"/>
          </p:nvPr>
        </p:nvSpPr>
        <p:spPr>
          <a:xfrm>
            <a:off x="6231608" y="818924"/>
            <a:ext cx="51222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7"/>
          <p:cNvSpPr txBox="1"/>
          <p:nvPr>
            <p:ph idx="4" type="body"/>
          </p:nvPr>
        </p:nvSpPr>
        <p:spPr>
          <a:xfrm>
            <a:off x="6231608" y="2144487"/>
            <a:ext cx="5122800" cy="3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14325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2857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00"/>
              <a:buChar char="□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 Content">
  <p:cSld name="2 Column Conten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 txBox="1"/>
          <p:nvPr/>
        </p:nvSpPr>
        <p:spPr>
          <a:xfrm>
            <a:off x="838200" y="410368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</a:pPr>
            <a:r>
              <a:t/>
            </a:r>
            <a:endParaRPr b="0" i="0" sz="4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7" name="Google Shape;137;p1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18"/>
          <p:cNvSpPr txBox="1"/>
          <p:nvPr>
            <p:ph idx="11" type="ftr"/>
          </p:nvPr>
        </p:nvSpPr>
        <p:spPr>
          <a:xfrm>
            <a:off x="3518910" y="632721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18"/>
          <p:cNvSpPr txBox="1"/>
          <p:nvPr>
            <p:ph idx="1" type="body"/>
          </p:nvPr>
        </p:nvSpPr>
        <p:spPr>
          <a:xfrm>
            <a:off x="838200" y="1851025"/>
            <a:ext cx="5072100" cy="40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14325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2857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00"/>
              <a:buChar char="□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" name="Google Shape;140;p18"/>
          <p:cNvSpPr txBox="1"/>
          <p:nvPr>
            <p:ph idx="2" type="body"/>
          </p:nvPr>
        </p:nvSpPr>
        <p:spPr>
          <a:xfrm>
            <a:off x="6281738" y="1851025"/>
            <a:ext cx="5072100" cy="40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14325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2857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00"/>
              <a:buChar char="□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1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1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itle 2" showMasterSp="0">
  <p:cSld name="Main Title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832227" y="1210905"/>
            <a:ext cx="105156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i="0"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831850" y="3612233"/>
            <a:ext cx="10515600" cy="7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1pPr>
            <a:lvl2pPr indent="-314325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350"/>
              <a:buChar char="•"/>
              <a:defRPr>
                <a:solidFill>
                  <a:schemeClr val="accent2"/>
                </a:solidFill>
              </a:defRPr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>
                <a:solidFill>
                  <a:schemeClr val="accent2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▪"/>
              <a:defRPr>
                <a:solidFill>
                  <a:schemeClr val="accent2"/>
                </a:solidFill>
              </a:defRPr>
            </a:lvl4pPr>
            <a:lvl5pPr indent="-2857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00"/>
              <a:buChar char="□"/>
              <a:defRPr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accent2"/>
                </a:solidFill>
              </a:defRPr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accent2"/>
                </a:solidFill>
              </a:defRPr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accent2"/>
                </a:solidFill>
              </a:defRPr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accent2"/>
                </a:solidFill>
              </a:defRPr>
            </a:lvl9pPr>
          </a:lstStyle>
          <a:p/>
        </p:txBody>
      </p:sp>
      <p:pic>
        <p:nvPicPr>
          <p:cNvPr id="22" name="Google Shape;2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3838" y="6385512"/>
            <a:ext cx="1289702" cy="26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Icon Slide">
  <p:cSld name="3 Icon Slide">
    <p:bg>
      <p:bgPr>
        <a:solidFill>
          <a:schemeClr val="lt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/>
        </p:nvSpPr>
        <p:spPr>
          <a:xfrm>
            <a:off x="493780" y="43219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38200" y="4128130"/>
            <a:ext cx="2813100" cy="1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Char char="□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2" type="body"/>
          </p:nvPr>
        </p:nvSpPr>
        <p:spPr>
          <a:xfrm>
            <a:off x="8336945" y="4128130"/>
            <a:ext cx="2742000" cy="1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Char char="□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3" type="body"/>
          </p:nvPr>
        </p:nvSpPr>
        <p:spPr>
          <a:xfrm>
            <a:off x="4753474" y="4128910"/>
            <a:ext cx="2813100" cy="1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Char char="□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610600" y="634263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" name="Google Shape;29;p4"/>
          <p:cNvSpPr/>
          <p:nvPr>
            <p:ph idx="4" type="pic"/>
          </p:nvPr>
        </p:nvSpPr>
        <p:spPr>
          <a:xfrm>
            <a:off x="838767" y="1844310"/>
            <a:ext cx="2813100" cy="2165400"/>
          </a:xfrm>
          <a:prstGeom prst="rect">
            <a:avLst/>
          </a:prstGeom>
          <a:noFill/>
          <a:ln>
            <a:noFill/>
          </a:ln>
        </p:spPr>
      </p:sp>
      <p:sp>
        <p:nvSpPr>
          <p:cNvPr id="30" name="Google Shape;30;p4"/>
          <p:cNvSpPr/>
          <p:nvPr>
            <p:ph idx="5" type="pic"/>
          </p:nvPr>
        </p:nvSpPr>
        <p:spPr>
          <a:xfrm>
            <a:off x="8335869" y="1830131"/>
            <a:ext cx="2742000" cy="2165400"/>
          </a:xfrm>
          <a:prstGeom prst="rect">
            <a:avLst/>
          </a:prstGeom>
          <a:noFill/>
          <a:ln>
            <a:noFill/>
          </a:ln>
        </p:spPr>
      </p:sp>
      <p:sp>
        <p:nvSpPr>
          <p:cNvPr id="31" name="Google Shape;31;p4"/>
          <p:cNvSpPr/>
          <p:nvPr>
            <p:ph idx="6" type="pic"/>
          </p:nvPr>
        </p:nvSpPr>
        <p:spPr>
          <a:xfrm>
            <a:off x="4753474" y="1829619"/>
            <a:ext cx="2813100" cy="2165400"/>
          </a:xfrm>
          <a:prstGeom prst="rect">
            <a:avLst/>
          </a:prstGeom>
          <a:noFill/>
          <a:ln>
            <a:noFill/>
          </a:ln>
        </p:spPr>
      </p:sp>
      <p:sp>
        <p:nvSpPr>
          <p:cNvPr id="32" name="Google Shape;32;p4"/>
          <p:cNvSpPr txBox="1"/>
          <p:nvPr>
            <p:ph type="title"/>
          </p:nvPr>
        </p:nvSpPr>
        <p:spPr>
          <a:xfrm>
            <a:off x="838200" y="365125"/>
            <a:ext cx="102399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1" type="ftr"/>
          </p:nvPr>
        </p:nvSpPr>
        <p:spPr>
          <a:xfrm>
            <a:off x="3518910" y="632721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" showMasterSp="0">
  <p:cSld name="End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title"/>
          </p:nvPr>
        </p:nvSpPr>
        <p:spPr>
          <a:xfrm>
            <a:off x="0" y="2022755"/>
            <a:ext cx="121920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i="0"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6" name="Google Shape;3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1413" y="5600607"/>
            <a:ext cx="2749173" cy="567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Slide" showMasterSp="0">
  <p:cSld name="Logo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78195" y="2956884"/>
            <a:ext cx="4635612" cy="944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randed Content">
  <p:cSld name="Branded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610600" y="634263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" name="Google Shape;41;p7"/>
          <p:cNvSpPr txBox="1"/>
          <p:nvPr>
            <p:ph idx="11" type="ftr"/>
          </p:nvPr>
        </p:nvSpPr>
        <p:spPr>
          <a:xfrm>
            <a:off x="2427515" y="6299095"/>
            <a:ext cx="3592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type="title"/>
          </p:nvPr>
        </p:nvSpPr>
        <p:spPr>
          <a:xfrm>
            <a:off x="838200" y="365125"/>
            <a:ext cx="5181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838200" y="1862138"/>
            <a:ext cx="51816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14325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2857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00"/>
              <a:buChar char="□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reaker Slide" showMasterSp="0">
  <p:cSld name="Breaker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title"/>
          </p:nvPr>
        </p:nvSpPr>
        <p:spPr>
          <a:xfrm>
            <a:off x="722325" y="1767260"/>
            <a:ext cx="54498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b="0" i="0"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" type="body"/>
          </p:nvPr>
        </p:nvSpPr>
        <p:spPr>
          <a:xfrm>
            <a:off x="722325" y="4182688"/>
            <a:ext cx="5449800" cy="7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indent="-314325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350"/>
              <a:buChar char="•"/>
              <a:defRPr b="1">
                <a:solidFill>
                  <a:schemeClr val="accent2"/>
                </a:solidFill>
              </a:defRPr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 b="1">
                <a:solidFill>
                  <a:schemeClr val="accent2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▪"/>
              <a:defRPr b="1">
                <a:solidFill>
                  <a:schemeClr val="accent2"/>
                </a:solidFill>
              </a:defRPr>
            </a:lvl4pPr>
            <a:lvl5pPr indent="-2857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00"/>
              <a:buChar char="□"/>
              <a:defRPr b="1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 b="1">
                <a:solidFill>
                  <a:schemeClr val="accent2"/>
                </a:solidFill>
              </a:defRPr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 b="1">
                <a:solidFill>
                  <a:schemeClr val="accent2"/>
                </a:solidFill>
              </a:defRPr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 b="1">
                <a:solidFill>
                  <a:schemeClr val="accent2"/>
                </a:solidFill>
              </a:defRPr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 b="1">
                <a:solidFill>
                  <a:schemeClr val="accent2"/>
                </a:solidFill>
              </a:defRPr>
            </a:lvl9pPr>
          </a:lstStyle>
          <a:p/>
        </p:txBody>
      </p:sp>
      <p:pic>
        <p:nvPicPr>
          <p:cNvPr id="47" name="Google Shape;4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3838" y="6385512"/>
            <a:ext cx="1289702" cy="26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lide" showMasterSp="0">
  <p:cSld name="Quot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>
            <p:ph type="title"/>
          </p:nvPr>
        </p:nvSpPr>
        <p:spPr>
          <a:xfrm>
            <a:off x="715047" y="2081102"/>
            <a:ext cx="60189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i="0"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9"/>
          <p:cNvSpPr txBox="1"/>
          <p:nvPr/>
        </p:nvSpPr>
        <p:spPr>
          <a:xfrm>
            <a:off x="715047" y="1146875"/>
            <a:ext cx="20712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2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9"/>
          <p:cNvSpPr txBox="1"/>
          <p:nvPr/>
        </p:nvSpPr>
        <p:spPr>
          <a:xfrm rot="10800000">
            <a:off x="5129571" y="4107798"/>
            <a:ext cx="20712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3" name="Google Shape;5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3838" y="6385512"/>
            <a:ext cx="1289702" cy="266001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9"/>
          <p:cNvSpPr txBox="1"/>
          <p:nvPr>
            <p:ph idx="11" type="ftr"/>
          </p:nvPr>
        </p:nvSpPr>
        <p:spPr>
          <a:xfrm>
            <a:off x="3518910" y="632721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 Blank" showMasterSp="0">
  <p:cSld name="Dark 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" name="Google Shape;57;p10"/>
          <p:cNvSpPr txBox="1"/>
          <p:nvPr>
            <p:ph idx="11" type="ftr"/>
          </p:nvPr>
        </p:nvSpPr>
        <p:spPr>
          <a:xfrm>
            <a:off x="3518910" y="632721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8" name="Google Shape;5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3838" y="6385512"/>
            <a:ext cx="1289702" cy="26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1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 b="1" i="0" sz="4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 b="1" sz="1800"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 b="1" sz="1800"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 b="1" sz="1800"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 b="1" sz="1800"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 b="1" sz="1800"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 b="1" sz="1800"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 b="1" sz="1800"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 b="1" sz="18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Char char="•"/>
              <a:defRPr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•"/>
              <a:defRPr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Char char="◦"/>
              <a:defRPr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▪"/>
              <a:defRPr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57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Calibri"/>
              <a:buChar char="□"/>
              <a:defRPr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8610600" y="634263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518910" y="632721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4" name="Google Shape;14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70730" y="6251501"/>
            <a:ext cx="2071289" cy="51654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</p:sldLayoutIdLst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 txBox="1"/>
          <p:nvPr>
            <p:ph type="title"/>
          </p:nvPr>
        </p:nvSpPr>
        <p:spPr>
          <a:xfrm>
            <a:off x="97750" y="1330050"/>
            <a:ext cx="7123800" cy="2401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Onboarding with Waratek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Support Briefing</a:t>
            </a:r>
            <a:br>
              <a:rPr lang="en-US" sz="4000"/>
            </a:br>
            <a:endParaRPr sz="4000"/>
          </a:p>
        </p:txBody>
      </p:sp>
      <p:sp>
        <p:nvSpPr>
          <p:cNvPr id="151" name="Google Shape;151;p20"/>
          <p:cNvSpPr txBox="1"/>
          <p:nvPr>
            <p:ph idx="1" type="body"/>
          </p:nvPr>
        </p:nvSpPr>
        <p:spPr>
          <a:xfrm>
            <a:off x="722325" y="4182705"/>
            <a:ext cx="5449800" cy="76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5"/>
                </a:solidFill>
              </a:rPr>
              <a:t>Q4 2024</a:t>
            </a:r>
            <a:br>
              <a:rPr b="0" lang="en-US">
                <a:solidFill>
                  <a:schemeClr val="accent5"/>
                </a:solidFill>
              </a:rPr>
            </a:br>
            <a:endParaRPr b="0" sz="1200">
              <a:solidFill>
                <a:schemeClr val="accent5"/>
              </a:solidFill>
            </a:endParaRPr>
          </a:p>
        </p:txBody>
      </p:sp>
      <p:sp>
        <p:nvSpPr>
          <p:cNvPr id="152" name="Google Shape;152;p20"/>
          <p:cNvSpPr/>
          <p:nvPr/>
        </p:nvSpPr>
        <p:spPr>
          <a:xfrm>
            <a:off x="673575" y="6270025"/>
            <a:ext cx="1630500" cy="448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0"/>
          <p:cNvSpPr txBox="1"/>
          <p:nvPr/>
        </p:nvSpPr>
        <p:spPr>
          <a:xfrm>
            <a:off x="2343025" y="6357775"/>
            <a:ext cx="3567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887C"/>
                </a:solidFill>
                <a:latin typeface="Calibri"/>
                <a:ea typeface="Calibri"/>
                <a:cs typeface="Calibri"/>
                <a:sym typeface="Calibri"/>
              </a:rPr>
              <a:t>Copyright © 2024 Waratek | All Rights Reserved | Confidential</a:t>
            </a:r>
            <a:endParaRPr sz="1000">
              <a:solidFill>
                <a:srgbClr val="FF887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 txBox="1"/>
          <p:nvPr/>
        </p:nvSpPr>
        <p:spPr>
          <a:xfrm>
            <a:off x="1523602" y="557505"/>
            <a:ext cx="9144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Customer Support Portal</a:t>
            </a:r>
            <a:endParaRPr b="1" i="0" sz="36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0" name="Google Shape;160;p21"/>
          <p:cNvSpPr/>
          <p:nvPr/>
        </p:nvSpPr>
        <p:spPr>
          <a:xfrm>
            <a:off x="0" y="5949238"/>
            <a:ext cx="12192000" cy="908700"/>
          </a:xfrm>
          <a:prstGeom prst="rect">
            <a:avLst/>
          </a:prstGeom>
          <a:solidFill>
            <a:srgbClr val="AC0E36"/>
          </a:solidFill>
          <a:ln>
            <a:noFill/>
          </a:ln>
          <a:effectLst>
            <a:outerShdw blurRad="190500" rotWithShape="0" algn="t" dir="5400000" dist="38100">
              <a:srgbClr val="D8D8D8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1"/>
          <p:cNvSpPr txBox="1"/>
          <p:nvPr/>
        </p:nvSpPr>
        <p:spPr>
          <a:xfrm>
            <a:off x="2120682" y="6234342"/>
            <a:ext cx="7950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WITH YOU ON YOUR JOURNEY TO PRODUCTION</a:t>
            </a:r>
            <a:endParaRPr b="1" i="0" sz="16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2" name="Google Shape;162;p2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63" name="Google Shape;163;p21"/>
          <p:cNvGrpSpPr/>
          <p:nvPr/>
        </p:nvGrpSpPr>
        <p:grpSpPr>
          <a:xfrm>
            <a:off x="6683008" y="2130521"/>
            <a:ext cx="5191055" cy="3413361"/>
            <a:chOff x="6703408" y="1722321"/>
            <a:chExt cx="5191055" cy="3413361"/>
          </a:xfrm>
        </p:grpSpPr>
        <p:pic>
          <p:nvPicPr>
            <p:cNvPr id="164" name="Google Shape;164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703408" y="1722321"/>
              <a:ext cx="5191055" cy="34133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5" name="Google Shape;165;p21"/>
            <p:cNvSpPr/>
            <p:nvPr/>
          </p:nvSpPr>
          <p:spPr>
            <a:xfrm>
              <a:off x="8496957" y="4544369"/>
              <a:ext cx="1148154" cy="176417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6" name="Google Shape;166;p21"/>
            <p:cNvCxnSpPr>
              <a:endCxn id="165" idx="1"/>
            </p:cNvCxnSpPr>
            <p:nvPr/>
          </p:nvCxnSpPr>
          <p:spPr>
            <a:xfrm>
              <a:off x="7516857" y="4275277"/>
              <a:ext cx="980100" cy="357300"/>
            </a:xfrm>
            <a:prstGeom prst="straightConnector1">
              <a:avLst/>
            </a:pr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167" name="Google Shape;167;p21"/>
          <p:cNvSpPr txBox="1"/>
          <p:nvPr/>
        </p:nvSpPr>
        <p:spPr>
          <a:xfrm>
            <a:off x="513225" y="1366500"/>
            <a:ext cx="1945200" cy="6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Registration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8" name="Google Shape;168;p21"/>
          <p:cNvCxnSpPr>
            <a:stCxn id="169" idx="3"/>
            <a:endCxn id="164" idx="1"/>
          </p:cNvCxnSpPr>
          <p:nvPr/>
        </p:nvCxnSpPr>
        <p:spPr>
          <a:xfrm>
            <a:off x="5704408" y="3837202"/>
            <a:ext cx="9786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170" name="Google Shape;170;p21"/>
          <p:cNvGrpSpPr/>
          <p:nvPr/>
        </p:nvGrpSpPr>
        <p:grpSpPr>
          <a:xfrm>
            <a:off x="513225" y="2141287"/>
            <a:ext cx="5191076" cy="3391826"/>
            <a:chOff x="513225" y="2141287"/>
            <a:chExt cx="5191076" cy="3391826"/>
          </a:xfrm>
        </p:grpSpPr>
        <p:grpSp>
          <p:nvGrpSpPr>
            <p:cNvPr id="171" name="Google Shape;171;p21"/>
            <p:cNvGrpSpPr/>
            <p:nvPr/>
          </p:nvGrpSpPr>
          <p:grpSpPr>
            <a:xfrm>
              <a:off x="513225" y="2141287"/>
              <a:ext cx="5191076" cy="3391826"/>
              <a:chOff x="533625" y="1733087"/>
              <a:chExt cx="5191076" cy="3391826"/>
            </a:xfrm>
          </p:grpSpPr>
          <p:pic>
            <p:nvPicPr>
              <p:cNvPr id="172" name="Google Shape;172;p21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533625" y="1733087"/>
                <a:ext cx="5191076" cy="339182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73" name="Google Shape;173;p21"/>
              <p:cNvSpPr/>
              <p:nvPr/>
            </p:nvSpPr>
            <p:spPr>
              <a:xfrm>
                <a:off x="4887225" y="1917275"/>
                <a:ext cx="272100" cy="94200"/>
              </a:xfrm>
              <a:prstGeom prst="roundRect">
                <a:avLst>
                  <a:gd fmla="val 16667" name="adj"/>
                </a:avLst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74" name="Google Shape;174;p21"/>
              <p:cNvCxnSpPr>
                <a:endCxn id="173" idx="2"/>
              </p:cNvCxnSpPr>
              <p:nvPr/>
            </p:nvCxnSpPr>
            <p:spPr>
              <a:xfrm rot="10800000">
                <a:off x="5023275" y="2011475"/>
                <a:ext cx="476100" cy="15108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  <p:sp>
          <p:nvSpPr>
            <p:cNvPr id="175" name="Google Shape;175;p21"/>
            <p:cNvSpPr/>
            <p:nvPr/>
          </p:nvSpPr>
          <p:spPr>
            <a:xfrm>
              <a:off x="4726675" y="5233300"/>
              <a:ext cx="272100" cy="942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6" name="Google Shape;176;p21"/>
            <p:cNvCxnSpPr>
              <a:endCxn id="175" idx="0"/>
            </p:cNvCxnSpPr>
            <p:nvPr/>
          </p:nvCxnSpPr>
          <p:spPr>
            <a:xfrm flipH="1">
              <a:off x="4862725" y="3909700"/>
              <a:ext cx="616200" cy="1323600"/>
            </a:xfrm>
            <a:prstGeom prst="straightConnector1">
              <a:avLst/>
            </a:pr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2"/>
          <p:cNvSpPr txBox="1"/>
          <p:nvPr/>
        </p:nvSpPr>
        <p:spPr>
          <a:xfrm>
            <a:off x="1523602" y="557505"/>
            <a:ext cx="9144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Customer Support Portal</a:t>
            </a:r>
            <a:endParaRPr b="1" i="0" sz="36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3" name="Google Shape;183;p22"/>
          <p:cNvSpPr/>
          <p:nvPr/>
        </p:nvSpPr>
        <p:spPr>
          <a:xfrm>
            <a:off x="0" y="5949238"/>
            <a:ext cx="12192000" cy="908700"/>
          </a:xfrm>
          <a:prstGeom prst="rect">
            <a:avLst/>
          </a:prstGeom>
          <a:solidFill>
            <a:srgbClr val="AC0E36"/>
          </a:solidFill>
          <a:ln>
            <a:noFill/>
          </a:ln>
          <a:effectLst>
            <a:outerShdw blurRad="190500" rotWithShape="0" algn="t" dir="5400000" dist="38100">
              <a:srgbClr val="D8D8D8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2"/>
          <p:cNvSpPr txBox="1"/>
          <p:nvPr/>
        </p:nvSpPr>
        <p:spPr>
          <a:xfrm>
            <a:off x="2120682" y="6234342"/>
            <a:ext cx="7950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WITH YOU ON YOUR JOURNEY TO PRODUCTION</a:t>
            </a:r>
            <a:endParaRPr b="1" i="0" sz="16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5" name="Google Shape;185;p2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6" name="Google Shape;186;p22"/>
          <p:cNvSpPr txBox="1"/>
          <p:nvPr/>
        </p:nvSpPr>
        <p:spPr>
          <a:xfrm>
            <a:off x="513225" y="1366500"/>
            <a:ext cx="11239800" cy="6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Registration Post Validation by Waratek - Full Access to Knowledge Base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7" name="Google Shape;187;p22"/>
          <p:cNvGrpSpPr/>
          <p:nvPr/>
        </p:nvGrpSpPr>
        <p:grpSpPr>
          <a:xfrm>
            <a:off x="2952250" y="2131213"/>
            <a:ext cx="6287457" cy="3665637"/>
            <a:chOff x="2952250" y="2131213"/>
            <a:chExt cx="6287457" cy="3665637"/>
          </a:xfrm>
        </p:grpSpPr>
        <p:pic>
          <p:nvPicPr>
            <p:cNvPr id="188" name="Google Shape;188;p2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952250" y="2131213"/>
              <a:ext cx="6287457" cy="36656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9" name="Google Shape;189;p22"/>
            <p:cNvSpPr/>
            <p:nvPr/>
          </p:nvSpPr>
          <p:spPr>
            <a:xfrm>
              <a:off x="4179650" y="3549200"/>
              <a:ext cx="714300" cy="14220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22"/>
            <p:cNvSpPr/>
            <p:nvPr/>
          </p:nvSpPr>
          <p:spPr>
            <a:xfrm>
              <a:off x="6438450" y="3549200"/>
              <a:ext cx="796200" cy="7920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91" name="Google Shape;191;p22"/>
            <p:cNvCxnSpPr>
              <a:endCxn id="189" idx="0"/>
            </p:cNvCxnSpPr>
            <p:nvPr/>
          </p:nvCxnSpPr>
          <p:spPr>
            <a:xfrm flipH="1">
              <a:off x="4536800" y="3045800"/>
              <a:ext cx="3555000" cy="50340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92" name="Google Shape;192;p22"/>
            <p:cNvCxnSpPr>
              <a:endCxn id="190" idx="0"/>
            </p:cNvCxnSpPr>
            <p:nvPr/>
          </p:nvCxnSpPr>
          <p:spPr>
            <a:xfrm flipH="1">
              <a:off x="6836550" y="3052400"/>
              <a:ext cx="1247100" cy="49680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6400" y="2131223"/>
            <a:ext cx="6329851" cy="3665627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3"/>
          <p:cNvSpPr txBox="1"/>
          <p:nvPr/>
        </p:nvSpPr>
        <p:spPr>
          <a:xfrm>
            <a:off x="1523602" y="557505"/>
            <a:ext cx="9144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Customer Support Portal</a:t>
            </a:r>
            <a:endParaRPr b="1" i="0" sz="36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0" name="Google Shape;200;p23"/>
          <p:cNvSpPr/>
          <p:nvPr/>
        </p:nvSpPr>
        <p:spPr>
          <a:xfrm>
            <a:off x="0" y="5949238"/>
            <a:ext cx="12192000" cy="908700"/>
          </a:xfrm>
          <a:prstGeom prst="rect">
            <a:avLst/>
          </a:prstGeom>
          <a:solidFill>
            <a:srgbClr val="AC0E36"/>
          </a:solidFill>
          <a:ln>
            <a:noFill/>
          </a:ln>
          <a:effectLst>
            <a:outerShdw blurRad="190500" rotWithShape="0" algn="t" dir="5400000" dist="38100">
              <a:srgbClr val="D8D8D8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3"/>
          <p:cNvSpPr txBox="1"/>
          <p:nvPr/>
        </p:nvSpPr>
        <p:spPr>
          <a:xfrm>
            <a:off x="2120682" y="6234342"/>
            <a:ext cx="7950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WITH YOU ON YOUR JOURNEY TO PRODUCTION</a:t>
            </a:r>
            <a:endParaRPr b="1" i="0" sz="16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2" name="Google Shape;202;p2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3" name="Google Shape;203;p23"/>
          <p:cNvSpPr txBox="1"/>
          <p:nvPr/>
        </p:nvSpPr>
        <p:spPr>
          <a:xfrm>
            <a:off x="513225" y="1366500"/>
            <a:ext cx="9041400" cy="6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Knowledge Base Categories - News and Announcements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6400" y="2131225"/>
            <a:ext cx="6329851" cy="366562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4"/>
          <p:cNvSpPr txBox="1"/>
          <p:nvPr/>
        </p:nvSpPr>
        <p:spPr>
          <a:xfrm>
            <a:off x="1523602" y="557505"/>
            <a:ext cx="9144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Customer Support Portal</a:t>
            </a:r>
            <a:endParaRPr b="1" i="0" sz="36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1" name="Google Shape;211;p24"/>
          <p:cNvSpPr/>
          <p:nvPr/>
        </p:nvSpPr>
        <p:spPr>
          <a:xfrm>
            <a:off x="0" y="5949238"/>
            <a:ext cx="12192000" cy="908700"/>
          </a:xfrm>
          <a:prstGeom prst="rect">
            <a:avLst/>
          </a:prstGeom>
          <a:solidFill>
            <a:srgbClr val="AC0E36"/>
          </a:solidFill>
          <a:ln>
            <a:noFill/>
          </a:ln>
          <a:effectLst>
            <a:outerShdw blurRad="190500" rotWithShape="0" algn="t" dir="5400000" dist="38100">
              <a:srgbClr val="D8D8D8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4"/>
          <p:cNvSpPr txBox="1"/>
          <p:nvPr/>
        </p:nvSpPr>
        <p:spPr>
          <a:xfrm>
            <a:off x="2120682" y="6234342"/>
            <a:ext cx="7950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WITH YOU ON YOUR JOURNEY TO PRODUCTION</a:t>
            </a:r>
            <a:endParaRPr b="1" i="0" sz="16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3" name="Google Shape;213;p2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4" name="Google Shape;214;p24"/>
          <p:cNvSpPr txBox="1"/>
          <p:nvPr/>
        </p:nvSpPr>
        <p:spPr>
          <a:xfrm>
            <a:off x="513225" y="1366500"/>
            <a:ext cx="10184400" cy="6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Knowledge Base Categories - Installation Guides and Documentation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4"/>
          <p:cNvSpPr txBox="1"/>
          <p:nvPr/>
        </p:nvSpPr>
        <p:spPr>
          <a:xfrm>
            <a:off x="87150" y="3902475"/>
            <a:ext cx="24312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Docs will soon be directly available on the Customer Portal and full </a:t>
            </a: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searchable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6400" y="2131200"/>
            <a:ext cx="6311798" cy="366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5"/>
          <p:cNvSpPr txBox="1"/>
          <p:nvPr/>
        </p:nvSpPr>
        <p:spPr>
          <a:xfrm>
            <a:off x="1523602" y="557505"/>
            <a:ext cx="9144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Customer Support Portal</a:t>
            </a:r>
            <a:endParaRPr b="1" i="0" sz="36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3" name="Google Shape;223;p25"/>
          <p:cNvSpPr/>
          <p:nvPr/>
        </p:nvSpPr>
        <p:spPr>
          <a:xfrm>
            <a:off x="0" y="5949238"/>
            <a:ext cx="12192000" cy="908700"/>
          </a:xfrm>
          <a:prstGeom prst="rect">
            <a:avLst/>
          </a:prstGeom>
          <a:solidFill>
            <a:srgbClr val="AC0E36"/>
          </a:solidFill>
          <a:ln>
            <a:noFill/>
          </a:ln>
          <a:effectLst>
            <a:outerShdw blurRad="190500" rotWithShape="0" algn="t" dir="5400000" dist="38100">
              <a:srgbClr val="D8D8D8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25"/>
          <p:cNvSpPr txBox="1"/>
          <p:nvPr/>
        </p:nvSpPr>
        <p:spPr>
          <a:xfrm>
            <a:off x="2120682" y="6234342"/>
            <a:ext cx="7950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WITH YOU ON YOUR JOURNEY TO PRODUCTION</a:t>
            </a:r>
            <a:endParaRPr b="1" i="0" sz="16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5" name="Google Shape;225;p2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6" name="Google Shape;226;p25"/>
          <p:cNvSpPr txBox="1"/>
          <p:nvPr/>
        </p:nvSpPr>
        <p:spPr>
          <a:xfrm>
            <a:off x="513225" y="1366500"/>
            <a:ext cx="10184400" cy="6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Knowledge Base Categories - Downloads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6400" y="2141300"/>
            <a:ext cx="6329851" cy="3665651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6"/>
          <p:cNvSpPr txBox="1"/>
          <p:nvPr/>
        </p:nvSpPr>
        <p:spPr>
          <a:xfrm>
            <a:off x="1523602" y="557505"/>
            <a:ext cx="9144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Customer Support Portal</a:t>
            </a:r>
            <a:endParaRPr b="1" i="0" sz="36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4" name="Google Shape;234;p26"/>
          <p:cNvSpPr/>
          <p:nvPr/>
        </p:nvSpPr>
        <p:spPr>
          <a:xfrm>
            <a:off x="0" y="5949238"/>
            <a:ext cx="12192000" cy="908700"/>
          </a:xfrm>
          <a:prstGeom prst="rect">
            <a:avLst/>
          </a:prstGeom>
          <a:solidFill>
            <a:srgbClr val="AC0E36"/>
          </a:solidFill>
          <a:ln>
            <a:noFill/>
          </a:ln>
          <a:effectLst>
            <a:outerShdw blurRad="190500" rotWithShape="0" algn="t" dir="5400000" dist="38100">
              <a:srgbClr val="D8D8D8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26"/>
          <p:cNvSpPr txBox="1"/>
          <p:nvPr/>
        </p:nvSpPr>
        <p:spPr>
          <a:xfrm>
            <a:off x="2120682" y="6234342"/>
            <a:ext cx="7950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WITH YOU ON YOUR JOURNEY TO PRODUCTION</a:t>
            </a:r>
            <a:endParaRPr b="1" i="0" sz="16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6" name="Google Shape;236;p2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7" name="Google Shape;237;p26"/>
          <p:cNvSpPr txBox="1"/>
          <p:nvPr/>
        </p:nvSpPr>
        <p:spPr>
          <a:xfrm>
            <a:off x="513225" y="1366500"/>
            <a:ext cx="10184400" cy="6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Knowledge Base Categories - Troubleshooting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6400" y="2141300"/>
            <a:ext cx="6329851" cy="366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7"/>
          <p:cNvSpPr txBox="1"/>
          <p:nvPr/>
        </p:nvSpPr>
        <p:spPr>
          <a:xfrm>
            <a:off x="1523602" y="557505"/>
            <a:ext cx="9144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Customer Support Portal</a:t>
            </a:r>
            <a:endParaRPr b="1" i="0" sz="36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5" name="Google Shape;245;p27"/>
          <p:cNvSpPr/>
          <p:nvPr/>
        </p:nvSpPr>
        <p:spPr>
          <a:xfrm>
            <a:off x="0" y="5949238"/>
            <a:ext cx="12192000" cy="908700"/>
          </a:xfrm>
          <a:prstGeom prst="rect">
            <a:avLst/>
          </a:prstGeom>
          <a:solidFill>
            <a:srgbClr val="AC0E36"/>
          </a:solidFill>
          <a:ln>
            <a:noFill/>
          </a:ln>
          <a:effectLst>
            <a:outerShdw blurRad="190500" rotWithShape="0" algn="t" dir="5400000" dist="38100">
              <a:srgbClr val="D8D8D8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7"/>
          <p:cNvSpPr txBox="1"/>
          <p:nvPr/>
        </p:nvSpPr>
        <p:spPr>
          <a:xfrm>
            <a:off x="2120682" y="6234342"/>
            <a:ext cx="7950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WITH YOU ON YOUR JOURNEY TO PRODUCTION</a:t>
            </a:r>
            <a:endParaRPr b="1" i="0" sz="16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7" name="Google Shape;247;p2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8" name="Google Shape;248;p27"/>
          <p:cNvSpPr txBox="1"/>
          <p:nvPr/>
        </p:nvSpPr>
        <p:spPr>
          <a:xfrm>
            <a:off x="513225" y="1366500"/>
            <a:ext cx="10184400" cy="6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Knowledge Base Categories - Best Practices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6400" y="2141300"/>
            <a:ext cx="6329851" cy="3665651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8"/>
          <p:cNvSpPr txBox="1"/>
          <p:nvPr/>
        </p:nvSpPr>
        <p:spPr>
          <a:xfrm>
            <a:off x="1523602" y="557505"/>
            <a:ext cx="9144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Customer Support Portal</a:t>
            </a:r>
            <a:endParaRPr b="1" i="0" sz="36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6" name="Google Shape;256;p28"/>
          <p:cNvSpPr/>
          <p:nvPr/>
        </p:nvSpPr>
        <p:spPr>
          <a:xfrm>
            <a:off x="0" y="5949238"/>
            <a:ext cx="12192000" cy="908700"/>
          </a:xfrm>
          <a:prstGeom prst="rect">
            <a:avLst/>
          </a:prstGeom>
          <a:solidFill>
            <a:srgbClr val="AC0E36"/>
          </a:solidFill>
          <a:ln>
            <a:noFill/>
          </a:ln>
          <a:effectLst>
            <a:outerShdw blurRad="190500" rotWithShape="0" algn="t" dir="5400000" dist="38100">
              <a:srgbClr val="D8D8D8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28"/>
          <p:cNvSpPr txBox="1"/>
          <p:nvPr/>
        </p:nvSpPr>
        <p:spPr>
          <a:xfrm>
            <a:off x="2120682" y="6234342"/>
            <a:ext cx="7950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WITH YOU ON YOUR JOURNEY TO PRODUCTION</a:t>
            </a:r>
            <a:endParaRPr b="1" i="0" sz="16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8" name="Google Shape;258;p2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9" name="Google Shape;259;p28"/>
          <p:cNvSpPr txBox="1"/>
          <p:nvPr/>
        </p:nvSpPr>
        <p:spPr>
          <a:xfrm>
            <a:off x="513225" y="1366500"/>
            <a:ext cx="10184400" cy="6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Knowledge Base Categories - FAQ &amp; My Support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28"/>
          <p:cNvSpPr txBox="1"/>
          <p:nvPr/>
        </p:nvSpPr>
        <p:spPr>
          <a:xfrm>
            <a:off x="87150" y="3902475"/>
            <a:ext cx="2556600" cy="1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WIP…ideas, suggestions and proposals for additions and improvements are most welcome, in all categories, especially these!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aratek">
  <a:themeElements>
    <a:clrScheme name="Waratek">
      <a:dk1>
        <a:srgbClr val="171D24"/>
      </a:dk1>
      <a:lt1>
        <a:srgbClr val="FFFFFF"/>
      </a:lt1>
      <a:dk2>
        <a:srgbClr val="CBCBCA"/>
      </a:dk2>
      <a:lt2>
        <a:srgbClr val="F2F2F2"/>
      </a:lt2>
      <a:accent1>
        <a:srgbClr val="B6325F"/>
      </a:accent1>
      <a:accent2>
        <a:srgbClr val="FF887C"/>
      </a:accent2>
      <a:accent3>
        <a:srgbClr val="171430"/>
      </a:accent3>
      <a:accent4>
        <a:srgbClr val="CBCBCA"/>
      </a:accent4>
      <a:accent5>
        <a:srgbClr val="B6325F"/>
      </a:accent5>
      <a:accent6>
        <a:srgbClr val="FF887C"/>
      </a:accent6>
      <a:hlink>
        <a:srgbClr val="B6325F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